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91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corns Into Oak Trees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00091" y="568939"/>
            <a:ext cx="609600" cy="6096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5098519"/>
            <a:ext cx="8220075" cy="994306"/>
          </a:xfrm>
        </p:spPr>
        <p:txBody>
          <a:bodyPr/>
          <a:lstStyle/>
          <a:p>
            <a:r>
              <a:rPr lang="en-GB" sz="3600" dirty="0"/>
              <a:t>Oak tree, oak tree, big and tall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697" y="467339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692" y="549275"/>
            <a:ext cx="5187039" cy="466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56"/>
    </mc:Choice>
    <mc:Fallback xmlns="">
      <p:transition spd="slow" advTm="8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5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5098519"/>
            <a:ext cx="8220075" cy="994306"/>
          </a:xfrm>
        </p:spPr>
        <p:txBody>
          <a:bodyPr/>
          <a:lstStyle/>
          <a:p>
            <a:r>
              <a:rPr lang="en-GB" sz="3600" dirty="0"/>
              <a:t>How you start as acorn small.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047" y="1724298"/>
            <a:ext cx="2517906" cy="270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2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0"/>
    </mc:Choice>
    <mc:Fallback xmlns="">
      <p:transition spd="slow" advTm="43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5098519"/>
            <a:ext cx="8220075" cy="994306"/>
          </a:xfrm>
        </p:spPr>
        <p:txBody>
          <a:bodyPr/>
          <a:lstStyle/>
          <a:p>
            <a:r>
              <a:rPr lang="en-GB" sz="3600" dirty="0"/>
              <a:t>Plant the acorn in the wood,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505" y="765175"/>
            <a:ext cx="3366990" cy="4390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34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7"/>
    </mc:Choice>
    <mc:Fallback xmlns="">
      <p:transition spd="slow" advTm="441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5098519"/>
            <a:ext cx="8220075" cy="994306"/>
          </a:xfrm>
        </p:spPr>
        <p:txBody>
          <a:bodyPr/>
          <a:lstStyle/>
          <a:p>
            <a:r>
              <a:rPr lang="en-GB" sz="3600" dirty="0"/>
              <a:t>Time and care the acorn should,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361" y="549275"/>
            <a:ext cx="4477277" cy="4297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14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1"/>
    </mc:Choice>
    <mc:Fallback xmlns="">
      <p:transition spd="slow" advTm="436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5098519"/>
            <a:ext cx="8220075" cy="994306"/>
          </a:xfrm>
        </p:spPr>
        <p:txBody>
          <a:bodyPr/>
          <a:lstStyle/>
          <a:p>
            <a:r>
              <a:rPr lang="en-GB" sz="3600" dirty="0"/>
              <a:t>Grow up strong for all to see,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535" y="870516"/>
            <a:ext cx="6744929" cy="443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9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49"/>
    </mc:Choice>
    <mc:Fallback xmlns="">
      <p:transition spd="slow" advTm="444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5098519"/>
            <a:ext cx="8220075" cy="994306"/>
          </a:xfrm>
        </p:spPr>
        <p:txBody>
          <a:bodyPr/>
          <a:lstStyle/>
          <a:p>
            <a:r>
              <a:rPr lang="en-GB" sz="3600" dirty="0"/>
              <a:t>From acorn to tall oak tree.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912" y="549275"/>
            <a:ext cx="5472175" cy="492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0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9"/>
    </mc:Choice>
    <mc:Fallback xmlns="">
      <p:transition spd="slow" advTm="448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62</TotalTime>
  <Words>120</Words>
  <Application>Microsoft Office PowerPoint</Application>
  <PresentationFormat>On-screen Show (4:3)</PresentationFormat>
  <Paragraphs>12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Twinkl SemiBold</vt:lpstr>
      <vt:lpstr>Twinkl</vt:lpstr>
      <vt:lpstr>Arial</vt:lpstr>
      <vt:lpstr>Office Theme</vt:lpstr>
      <vt:lpstr>Guidance for Video/Audio in PowerPoints</vt:lpstr>
      <vt:lpstr>PowerPoint Presentation</vt:lpstr>
      <vt:lpstr>Oak tree, oak tree, big and tall</vt:lpstr>
      <vt:lpstr>How you start as acorn small.</vt:lpstr>
      <vt:lpstr>Plant the acorn in the wood,</vt:lpstr>
      <vt:lpstr>Time and care the acorn should,</vt:lpstr>
      <vt:lpstr>Grow up strong for all to see,</vt:lpstr>
      <vt:lpstr>From acorn to tall oak tree.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Beard</dc:creator>
  <cp:lastModifiedBy>Mrs Warner</cp:lastModifiedBy>
  <cp:revision>5</cp:revision>
  <dcterms:created xsi:type="dcterms:W3CDTF">2017-09-15T13:36:12Z</dcterms:created>
  <dcterms:modified xsi:type="dcterms:W3CDTF">2023-09-12T07:23:55Z</dcterms:modified>
</cp:coreProperties>
</file>