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3" r:id="rId1"/>
  </p:sldMasterIdLst>
  <p:notesMasterIdLst>
    <p:notesMasterId r:id="rId26"/>
  </p:notesMasterIdLst>
  <p:sldIdLst>
    <p:sldId id="257" r:id="rId2"/>
    <p:sldId id="285" r:id="rId3"/>
    <p:sldId id="300" r:id="rId4"/>
    <p:sldId id="306" r:id="rId5"/>
    <p:sldId id="287" r:id="rId6"/>
    <p:sldId id="288" r:id="rId7"/>
    <p:sldId id="289" r:id="rId8"/>
    <p:sldId id="283" r:id="rId9"/>
    <p:sldId id="284" r:id="rId10"/>
    <p:sldId id="302" r:id="rId11"/>
    <p:sldId id="294" r:id="rId12"/>
    <p:sldId id="303" r:id="rId13"/>
    <p:sldId id="304" r:id="rId14"/>
    <p:sldId id="296" r:id="rId15"/>
    <p:sldId id="292" r:id="rId16"/>
    <p:sldId id="275" r:id="rId17"/>
    <p:sldId id="280" r:id="rId18"/>
    <p:sldId id="271" r:id="rId19"/>
    <p:sldId id="291" r:id="rId20"/>
    <p:sldId id="279" r:id="rId21"/>
    <p:sldId id="298" r:id="rId22"/>
    <p:sldId id="290" r:id="rId23"/>
    <p:sldId id="268" r:id="rId24"/>
    <p:sldId id="29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F3A8CA-ACED-527A-3C1F-05D1D64361EB}" v="146" dt="2023-09-12T16:27:36.120"/>
    <p1510:client id="{4110A28D-ED74-F3B1-AE80-256BA654674F}" v="28" dt="2023-09-12T14:11:44.334"/>
    <p1510:client id="{A2EE6B78-26F1-AEF5-710E-7AFD51601AAD}" v="585" dt="2023-09-08T09:40:59.363"/>
    <p1510:client id="{D76ECC46-D283-DA75-3B84-5FCC7252E8B4}" v="636" dt="2023-09-08T11:32:48.0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A6E79E-0749-4F3C-B147-8F474C3ACF9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9BBB7D7-C284-4DAD-9649-05DB581CEB24}">
      <dgm:prSet/>
      <dgm:spPr/>
      <dgm:t>
        <a:bodyPr/>
        <a:lstStyle/>
        <a:p>
          <a:pPr rtl="0"/>
          <a:r>
            <a:rPr lang="en-GB" dirty="0"/>
            <a:t>To plan inclusive lessons</a:t>
          </a:r>
          <a:endParaRPr lang="en-US" dirty="0"/>
        </a:p>
      </dgm:t>
    </dgm:pt>
    <dgm:pt modelId="{276FBECE-DCB4-43D7-9488-62CBEDB20520}" type="parTrans" cxnId="{FA1336D2-200A-4333-9FC0-4E5F721F76E6}">
      <dgm:prSet/>
      <dgm:spPr/>
      <dgm:t>
        <a:bodyPr/>
        <a:lstStyle/>
        <a:p>
          <a:endParaRPr lang="en-US"/>
        </a:p>
      </dgm:t>
    </dgm:pt>
    <dgm:pt modelId="{D37B8B18-4086-432B-829D-D4A19FCA7FCC}" type="sibTrans" cxnId="{FA1336D2-200A-4333-9FC0-4E5F721F76E6}">
      <dgm:prSet/>
      <dgm:spPr/>
      <dgm:t>
        <a:bodyPr/>
        <a:lstStyle/>
        <a:p>
          <a:endParaRPr lang="en-US"/>
        </a:p>
      </dgm:t>
    </dgm:pt>
    <dgm:pt modelId="{81654457-520C-4CBB-8815-50FBC5C1146D}">
      <dgm:prSet/>
      <dgm:spPr/>
      <dgm:t>
        <a:bodyPr/>
        <a:lstStyle/>
        <a:p>
          <a:r>
            <a:rPr lang="en-GB" dirty="0"/>
            <a:t>To make reasonable adjustments if needed</a:t>
          </a:r>
          <a:endParaRPr lang="en-US" dirty="0"/>
        </a:p>
      </dgm:t>
    </dgm:pt>
    <dgm:pt modelId="{301E9FEC-9553-4D4C-A944-3E8614CAE68C}" type="parTrans" cxnId="{0B6199F2-8173-46D4-BF3A-8866D945D1E1}">
      <dgm:prSet/>
      <dgm:spPr/>
      <dgm:t>
        <a:bodyPr/>
        <a:lstStyle/>
        <a:p>
          <a:endParaRPr lang="en-US"/>
        </a:p>
      </dgm:t>
    </dgm:pt>
    <dgm:pt modelId="{A5EEC42B-ADBF-458E-B771-BEB09DAFB16C}" type="sibTrans" cxnId="{0B6199F2-8173-46D4-BF3A-8866D945D1E1}">
      <dgm:prSet/>
      <dgm:spPr/>
      <dgm:t>
        <a:bodyPr/>
        <a:lstStyle/>
        <a:p>
          <a:endParaRPr lang="en-US"/>
        </a:p>
      </dgm:t>
    </dgm:pt>
    <dgm:pt modelId="{E1CF4D7E-2409-4511-AADD-6F158861D280}">
      <dgm:prSet/>
      <dgm:spPr/>
      <dgm:t>
        <a:bodyPr/>
        <a:lstStyle/>
        <a:p>
          <a:r>
            <a:rPr lang="en-GB" dirty="0"/>
            <a:t>To assess children, write and review targets</a:t>
          </a:r>
          <a:endParaRPr lang="en-US" dirty="0"/>
        </a:p>
      </dgm:t>
    </dgm:pt>
    <dgm:pt modelId="{9B1D80F8-A680-476E-8323-A2F81E7D65B7}" type="parTrans" cxnId="{DB43EF1B-DABA-4F66-B046-B022B1ED8586}">
      <dgm:prSet/>
      <dgm:spPr/>
      <dgm:t>
        <a:bodyPr/>
        <a:lstStyle/>
        <a:p>
          <a:endParaRPr lang="en-US"/>
        </a:p>
      </dgm:t>
    </dgm:pt>
    <dgm:pt modelId="{083FFB00-61C5-4250-8B59-9C9A7E0EF5C1}" type="sibTrans" cxnId="{DB43EF1B-DABA-4F66-B046-B022B1ED8586}">
      <dgm:prSet/>
      <dgm:spPr/>
      <dgm:t>
        <a:bodyPr/>
        <a:lstStyle/>
        <a:p>
          <a:endParaRPr lang="en-US"/>
        </a:p>
      </dgm:t>
    </dgm:pt>
    <dgm:pt modelId="{5E25A94C-5E0F-4F41-BE9E-52AE238A0F18}">
      <dgm:prSet/>
      <dgm:spPr/>
      <dgm:t>
        <a:bodyPr/>
        <a:lstStyle/>
        <a:p>
          <a:pPr rtl="0"/>
          <a:r>
            <a:rPr lang="en-GB" dirty="0"/>
            <a:t>To keep up-to-date with </a:t>
          </a:r>
          <a:r>
            <a:rPr lang="en-GB" dirty="0">
              <a:latin typeface="Century Gothic" panose="020B0502020202020204"/>
            </a:rPr>
            <a:t>evidence- based</a:t>
          </a:r>
          <a:r>
            <a:rPr lang="en-GB" dirty="0"/>
            <a:t> practice in SEND</a:t>
          </a:r>
          <a:endParaRPr lang="en-US" dirty="0"/>
        </a:p>
      </dgm:t>
    </dgm:pt>
    <dgm:pt modelId="{FC52A2BD-87EA-4C05-B3A7-0A69198D7375}" type="parTrans" cxnId="{D569562B-C196-4DD3-8A32-89CC0F8F1E92}">
      <dgm:prSet/>
      <dgm:spPr/>
      <dgm:t>
        <a:bodyPr/>
        <a:lstStyle/>
        <a:p>
          <a:endParaRPr lang="en-US"/>
        </a:p>
      </dgm:t>
    </dgm:pt>
    <dgm:pt modelId="{1342CEA5-7553-4EFA-BFFD-6FE77A76C991}" type="sibTrans" cxnId="{D569562B-C196-4DD3-8A32-89CC0F8F1E92}">
      <dgm:prSet/>
      <dgm:spPr/>
      <dgm:t>
        <a:bodyPr/>
        <a:lstStyle/>
        <a:p>
          <a:endParaRPr lang="en-US"/>
        </a:p>
      </dgm:t>
    </dgm:pt>
    <dgm:pt modelId="{B5676450-9E70-4CD7-B6A1-2DE6C04D8676}">
      <dgm:prSet/>
      <dgm:spPr/>
      <dgm:t>
        <a:bodyPr/>
        <a:lstStyle/>
        <a:p>
          <a:r>
            <a:rPr lang="en-GB" dirty="0"/>
            <a:t>To make referrals to other professionals if required</a:t>
          </a:r>
          <a:endParaRPr lang="en-US" dirty="0"/>
        </a:p>
      </dgm:t>
    </dgm:pt>
    <dgm:pt modelId="{7C70CEBE-2D1C-4F23-9BF1-81F3D0F5F62E}" type="parTrans" cxnId="{610A62D9-C864-4427-932A-B0B3DD9446E4}">
      <dgm:prSet/>
      <dgm:spPr/>
      <dgm:t>
        <a:bodyPr/>
        <a:lstStyle/>
        <a:p>
          <a:endParaRPr lang="en-US"/>
        </a:p>
      </dgm:t>
    </dgm:pt>
    <dgm:pt modelId="{4C2658A5-C1D9-4334-AF33-FE9FC960CB86}" type="sibTrans" cxnId="{610A62D9-C864-4427-932A-B0B3DD9446E4}">
      <dgm:prSet/>
      <dgm:spPr/>
      <dgm:t>
        <a:bodyPr/>
        <a:lstStyle/>
        <a:p>
          <a:endParaRPr lang="en-US"/>
        </a:p>
      </dgm:t>
    </dgm:pt>
    <dgm:pt modelId="{95236FD7-0457-4678-B10D-DA1AB6818EB4}">
      <dgm:prSet/>
      <dgm:spPr/>
      <dgm:t>
        <a:bodyPr/>
        <a:lstStyle/>
        <a:p>
          <a:r>
            <a:rPr lang="en-GB" dirty="0"/>
            <a:t>To meet with parents and caregivers of pupils with SEND to share information and progress</a:t>
          </a:r>
          <a:endParaRPr lang="en-US" dirty="0"/>
        </a:p>
      </dgm:t>
    </dgm:pt>
    <dgm:pt modelId="{E0B6CED0-2AF0-4D5E-B025-B131EEEF16E8}" type="parTrans" cxnId="{B6032C85-E420-42AE-B74C-C5BA420BC397}">
      <dgm:prSet/>
      <dgm:spPr/>
      <dgm:t>
        <a:bodyPr/>
        <a:lstStyle/>
        <a:p>
          <a:endParaRPr lang="en-US"/>
        </a:p>
      </dgm:t>
    </dgm:pt>
    <dgm:pt modelId="{80F42DCF-FEF3-4EEE-B57E-C74492453C50}" type="sibTrans" cxnId="{B6032C85-E420-42AE-B74C-C5BA420BC397}">
      <dgm:prSet/>
      <dgm:spPr/>
      <dgm:t>
        <a:bodyPr/>
        <a:lstStyle/>
        <a:p>
          <a:endParaRPr lang="en-US"/>
        </a:p>
      </dgm:t>
    </dgm:pt>
    <dgm:pt modelId="{40B33F05-7276-4ED6-AE17-626BC9CDD738}">
      <dgm:prSet/>
      <dgm:spPr/>
      <dgm:t>
        <a:bodyPr/>
        <a:lstStyle/>
        <a:p>
          <a:pPr rtl="0"/>
          <a:r>
            <a:rPr lang="en-GB" dirty="0"/>
            <a:t>To ask for support and advice from the SENCO if/ when</a:t>
          </a:r>
          <a:r>
            <a:rPr lang="en-GB" dirty="0">
              <a:latin typeface="Century Gothic" panose="020B0502020202020204"/>
            </a:rPr>
            <a:t> </a:t>
          </a:r>
          <a:r>
            <a:rPr lang="en-GB" dirty="0"/>
            <a:t> required</a:t>
          </a:r>
          <a:endParaRPr lang="en-US" dirty="0"/>
        </a:p>
      </dgm:t>
    </dgm:pt>
    <dgm:pt modelId="{D8E8260A-6DD3-4B55-90E6-EF08BF136D0E}" type="parTrans" cxnId="{861ADDFF-6C6B-4B2A-864A-AA1AB86449E4}">
      <dgm:prSet/>
      <dgm:spPr/>
      <dgm:t>
        <a:bodyPr/>
        <a:lstStyle/>
        <a:p>
          <a:endParaRPr lang="en-US"/>
        </a:p>
      </dgm:t>
    </dgm:pt>
    <dgm:pt modelId="{04C968C4-999A-4812-986F-A5B2AA328080}" type="sibTrans" cxnId="{861ADDFF-6C6B-4B2A-864A-AA1AB86449E4}">
      <dgm:prSet/>
      <dgm:spPr/>
      <dgm:t>
        <a:bodyPr/>
        <a:lstStyle/>
        <a:p>
          <a:endParaRPr lang="en-US"/>
        </a:p>
      </dgm:t>
    </dgm:pt>
    <dgm:pt modelId="{94E4D37D-E654-4D85-A2CF-9A5A5C54F685}">
      <dgm:prSet phldr="0"/>
      <dgm:spPr/>
      <dgm:t>
        <a:bodyPr/>
        <a:lstStyle/>
        <a:p>
          <a:pPr rtl="0"/>
          <a:r>
            <a:rPr lang="en-US" dirty="0">
              <a:latin typeface="Century Gothic" panose="020B0502020202020204"/>
            </a:rPr>
            <a:t>To attend additional training to addresss specific needs</a:t>
          </a:r>
          <a:endParaRPr lang="en-GB" dirty="0">
            <a:latin typeface="Century Gothic" panose="020B0502020202020204"/>
          </a:endParaRPr>
        </a:p>
      </dgm:t>
    </dgm:pt>
    <dgm:pt modelId="{496A95A4-291F-4982-A2E8-FEC0F8D1D153}" type="parTrans" cxnId="{D0701E82-E608-4BA1-A56B-96F5C92D6174}">
      <dgm:prSet/>
      <dgm:spPr/>
    </dgm:pt>
    <dgm:pt modelId="{E67F446F-4C12-4318-843E-60D086148420}" type="sibTrans" cxnId="{D0701E82-E608-4BA1-A56B-96F5C92D6174}">
      <dgm:prSet/>
      <dgm:spPr/>
    </dgm:pt>
    <dgm:pt modelId="{CBE2E9AF-2F16-46CD-A610-5F9985E27DA1}">
      <dgm:prSet phldr="0"/>
      <dgm:spPr/>
      <dgm:t>
        <a:bodyPr/>
        <a:lstStyle/>
        <a:p>
          <a:pPr rtl="0"/>
          <a:r>
            <a:rPr lang="en-GB" dirty="0">
              <a:latin typeface="Century Gothic" panose="020B0502020202020204"/>
            </a:rPr>
            <a:t>To prioritise children's mental health and wellbeing</a:t>
          </a:r>
        </a:p>
      </dgm:t>
    </dgm:pt>
    <dgm:pt modelId="{0BB364A4-7C72-4877-8BD5-5EF67125E944}" type="parTrans" cxnId="{7EE343DE-88C0-4ADC-8825-A65F95ED7941}">
      <dgm:prSet/>
      <dgm:spPr/>
    </dgm:pt>
    <dgm:pt modelId="{E8CC9E63-DB24-4C9B-B5A4-E636DD4B9AC0}" type="sibTrans" cxnId="{7EE343DE-88C0-4ADC-8825-A65F95ED7941}">
      <dgm:prSet/>
      <dgm:spPr/>
    </dgm:pt>
    <dgm:pt modelId="{A3F97E3B-D909-4205-A338-6C756D5C9F24}" type="pres">
      <dgm:prSet presAssocID="{BEA6E79E-0749-4F3C-B147-8F474C3ACF90}" presName="diagram" presStyleCnt="0">
        <dgm:presLayoutVars>
          <dgm:dir/>
          <dgm:resizeHandles val="exact"/>
        </dgm:presLayoutVars>
      </dgm:prSet>
      <dgm:spPr/>
    </dgm:pt>
    <dgm:pt modelId="{B43D47D2-5BA6-4DF3-856B-5E17837B743C}" type="pres">
      <dgm:prSet presAssocID="{29BBB7D7-C284-4DAD-9649-05DB581CEB24}" presName="node" presStyleLbl="node1" presStyleIdx="0" presStyleCnt="9">
        <dgm:presLayoutVars>
          <dgm:bulletEnabled val="1"/>
        </dgm:presLayoutVars>
      </dgm:prSet>
      <dgm:spPr/>
    </dgm:pt>
    <dgm:pt modelId="{37C5E380-9E12-4A0E-AF56-2E11815F85A8}" type="pres">
      <dgm:prSet presAssocID="{D37B8B18-4086-432B-829D-D4A19FCA7FCC}" presName="sibTrans" presStyleCnt="0"/>
      <dgm:spPr/>
    </dgm:pt>
    <dgm:pt modelId="{3C6802BB-49C3-4E80-ACE1-BCA19CF824E4}" type="pres">
      <dgm:prSet presAssocID="{81654457-520C-4CBB-8815-50FBC5C1146D}" presName="node" presStyleLbl="node1" presStyleIdx="1" presStyleCnt="9">
        <dgm:presLayoutVars>
          <dgm:bulletEnabled val="1"/>
        </dgm:presLayoutVars>
      </dgm:prSet>
      <dgm:spPr/>
    </dgm:pt>
    <dgm:pt modelId="{15FAA9D6-0B7B-462D-A296-340032A2A06A}" type="pres">
      <dgm:prSet presAssocID="{A5EEC42B-ADBF-458E-B771-BEB09DAFB16C}" presName="sibTrans" presStyleCnt="0"/>
      <dgm:spPr/>
    </dgm:pt>
    <dgm:pt modelId="{652B847D-D3E6-4108-B2C1-BE7A22EF12B4}" type="pres">
      <dgm:prSet presAssocID="{E1CF4D7E-2409-4511-AADD-6F158861D280}" presName="node" presStyleLbl="node1" presStyleIdx="2" presStyleCnt="9">
        <dgm:presLayoutVars>
          <dgm:bulletEnabled val="1"/>
        </dgm:presLayoutVars>
      </dgm:prSet>
      <dgm:spPr/>
    </dgm:pt>
    <dgm:pt modelId="{655EB9EE-FF24-4B99-9B4E-CE26844BF93F}" type="pres">
      <dgm:prSet presAssocID="{083FFB00-61C5-4250-8B59-9C9A7E0EF5C1}" presName="sibTrans" presStyleCnt="0"/>
      <dgm:spPr/>
    </dgm:pt>
    <dgm:pt modelId="{9F38CC83-F7FA-43F0-84F5-C3BC4E1AE40B}" type="pres">
      <dgm:prSet presAssocID="{CBE2E9AF-2F16-46CD-A610-5F9985E27DA1}" presName="node" presStyleLbl="node1" presStyleIdx="3" presStyleCnt="9">
        <dgm:presLayoutVars>
          <dgm:bulletEnabled val="1"/>
        </dgm:presLayoutVars>
      </dgm:prSet>
      <dgm:spPr/>
    </dgm:pt>
    <dgm:pt modelId="{117891CC-E889-4896-B4ED-ED0BF7283642}" type="pres">
      <dgm:prSet presAssocID="{E8CC9E63-DB24-4C9B-B5A4-E636DD4B9AC0}" presName="sibTrans" presStyleCnt="0"/>
      <dgm:spPr/>
    </dgm:pt>
    <dgm:pt modelId="{32D64396-5CB7-4ACA-81B6-84B8363FA896}" type="pres">
      <dgm:prSet presAssocID="{5E25A94C-5E0F-4F41-BE9E-52AE238A0F18}" presName="node" presStyleLbl="node1" presStyleIdx="4" presStyleCnt="9">
        <dgm:presLayoutVars>
          <dgm:bulletEnabled val="1"/>
        </dgm:presLayoutVars>
      </dgm:prSet>
      <dgm:spPr/>
    </dgm:pt>
    <dgm:pt modelId="{808BBE6F-F4DC-4366-B9A2-D72975D9BDDA}" type="pres">
      <dgm:prSet presAssocID="{1342CEA5-7553-4EFA-BFFD-6FE77A76C991}" presName="sibTrans" presStyleCnt="0"/>
      <dgm:spPr/>
    </dgm:pt>
    <dgm:pt modelId="{D8BD6069-95DC-410F-B594-EED4E4FEF70D}" type="pres">
      <dgm:prSet presAssocID="{94E4D37D-E654-4D85-A2CF-9A5A5C54F685}" presName="node" presStyleLbl="node1" presStyleIdx="5" presStyleCnt="9">
        <dgm:presLayoutVars>
          <dgm:bulletEnabled val="1"/>
        </dgm:presLayoutVars>
      </dgm:prSet>
      <dgm:spPr/>
    </dgm:pt>
    <dgm:pt modelId="{026C8DDC-8983-4DBB-9848-28548849FACE}" type="pres">
      <dgm:prSet presAssocID="{E67F446F-4C12-4318-843E-60D086148420}" presName="sibTrans" presStyleCnt="0"/>
      <dgm:spPr/>
    </dgm:pt>
    <dgm:pt modelId="{BB8F6DD1-42F8-4307-A909-242ADFE7DB86}" type="pres">
      <dgm:prSet presAssocID="{B5676450-9E70-4CD7-B6A1-2DE6C04D8676}" presName="node" presStyleLbl="node1" presStyleIdx="6" presStyleCnt="9">
        <dgm:presLayoutVars>
          <dgm:bulletEnabled val="1"/>
        </dgm:presLayoutVars>
      </dgm:prSet>
      <dgm:spPr/>
    </dgm:pt>
    <dgm:pt modelId="{F36C0847-EB09-41BF-A281-EA4D3FCBC598}" type="pres">
      <dgm:prSet presAssocID="{4C2658A5-C1D9-4334-AF33-FE9FC960CB86}" presName="sibTrans" presStyleCnt="0"/>
      <dgm:spPr/>
    </dgm:pt>
    <dgm:pt modelId="{1157F3C5-98B6-4383-83A9-03502D06F883}" type="pres">
      <dgm:prSet presAssocID="{95236FD7-0457-4678-B10D-DA1AB6818EB4}" presName="node" presStyleLbl="node1" presStyleIdx="7" presStyleCnt="9">
        <dgm:presLayoutVars>
          <dgm:bulletEnabled val="1"/>
        </dgm:presLayoutVars>
      </dgm:prSet>
      <dgm:spPr/>
    </dgm:pt>
    <dgm:pt modelId="{B55D53B5-83F4-403C-B38A-391C6D89C23F}" type="pres">
      <dgm:prSet presAssocID="{80F42DCF-FEF3-4EEE-B57E-C74492453C50}" presName="sibTrans" presStyleCnt="0"/>
      <dgm:spPr/>
    </dgm:pt>
    <dgm:pt modelId="{3B09A8A1-B4D1-4F78-AEDB-0A77F100C2EB}" type="pres">
      <dgm:prSet presAssocID="{40B33F05-7276-4ED6-AE17-626BC9CDD738}" presName="node" presStyleLbl="node1" presStyleIdx="8" presStyleCnt="9">
        <dgm:presLayoutVars>
          <dgm:bulletEnabled val="1"/>
        </dgm:presLayoutVars>
      </dgm:prSet>
      <dgm:spPr/>
    </dgm:pt>
  </dgm:ptLst>
  <dgm:cxnLst>
    <dgm:cxn modelId="{6C752300-E462-4F69-BA3B-096D8D01CE4B}" type="presOf" srcId="{CBE2E9AF-2F16-46CD-A610-5F9985E27DA1}" destId="{9F38CC83-F7FA-43F0-84F5-C3BC4E1AE40B}" srcOrd="0" destOrd="0" presId="urn:microsoft.com/office/officeart/2005/8/layout/default"/>
    <dgm:cxn modelId="{C9C49C04-EDAD-4B66-815B-1B8248E80333}" type="presOf" srcId="{BEA6E79E-0749-4F3C-B147-8F474C3ACF90}" destId="{A3F97E3B-D909-4205-A338-6C756D5C9F24}" srcOrd="0" destOrd="0" presId="urn:microsoft.com/office/officeart/2005/8/layout/default"/>
    <dgm:cxn modelId="{DB43EF1B-DABA-4F66-B046-B022B1ED8586}" srcId="{BEA6E79E-0749-4F3C-B147-8F474C3ACF90}" destId="{E1CF4D7E-2409-4511-AADD-6F158861D280}" srcOrd="2" destOrd="0" parTransId="{9B1D80F8-A680-476E-8323-A2F81E7D65B7}" sibTransId="{083FFB00-61C5-4250-8B59-9C9A7E0EF5C1}"/>
    <dgm:cxn modelId="{CF90EE28-1229-43A7-B267-2EDC198DC95A}" type="presOf" srcId="{5E25A94C-5E0F-4F41-BE9E-52AE238A0F18}" destId="{32D64396-5CB7-4ACA-81B6-84B8363FA896}" srcOrd="0" destOrd="0" presId="urn:microsoft.com/office/officeart/2005/8/layout/default"/>
    <dgm:cxn modelId="{D569562B-C196-4DD3-8A32-89CC0F8F1E92}" srcId="{BEA6E79E-0749-4F3C-B147-8F474C3ACF90}" destId="{5E25A94C-5E0F-4F41-BE9E-52AE238A0F18}" srcOrd="4" destOrd="0" parTransId="{FC52A2BD-87EA-4C05-B3A7-0A69198D7375}" sibTransId="{1342CEA5-7553-4EFA-BFFD-6FE77A76C991}"/>
    <dgm:cxn modelId="{A1CAE43A-C420-4540-B924-D3A463E242CD}" type="presOf" srcId="{81654457-520C-4CBB-8815-50FBC5C1146D}" destId="{3C6802BB-49C3-4E80-ACE1-BCA19CF824E4}" srcOrd="0" destOrd="0" presId="urn:microsoft.com/office/officeart/2005/8/layout/default"/>
    <dgm:cxn modelId="{18BB985F-2CC9-40E4-9093-CD72090E0DC4}" type="presOf" srcId="{95236FD7-0457-4678-B10D-DA1AB6818EB4}" destId="{1157F3C5-98B6-4383-83A9-03502D06F883}" srcOrd="0" destOrd="0" presId="urn:microsoft.com/office/officeart/2005/8/layout/default"/>
    <dgm:cxn modelId="{D0701E82-E608-4BA1-A56B-96F5C92D6174}" srcId="{BEA6E79E-0749-4F3C-B147-8F474C3ACF90}" destId="{94E4D37D-E654-4D85-A2CF-9A5A5C54F685}" srcOrd="5" destOrd="0" parTransId="{496A95A4-291F-4982-A2E8-FEC0F8D1D153}" sibTransId="{E67F446F-4C12-4318-843E-60D086148420}"/>
    <dgm:cxn modelId="{B6032C85-E420-42AE-B74C-C5BA420BC397}" srcId="{BEA6E79E-0749-4F3C-B147-8F474C3ACF90}" destId="{95236FD7-0457-4678-B10D-DA1AB6818EB4}" srcOrd="7" destOrd="0" parTransId="{E0B6CED0-2AF0-4D5E-B025-B131EEEF16E8}" sibTransId="{80F42DCF-FEF3-4EEE-B57E-C74492453C50}"/>
    <dgm:cxn modelId="{31037EAA-BA98-47C1-9108-8BF69D0D1CEB}" type="presOf" srcId="{B5676450-9E70-4CD7-B6A1-2DE6C04D8676}" destId="{BB8F6DD1-42F8-4307-A909-242ADFE7DB86}" srcOrd="0" destOrd="0" presId="urn:microsoft.com/office/officeart/2005/8/layout/default"/>
    <dgm:cxn modelId="{E8C302B1-B978-4756-A4E1-EDA37243B102}" type="presOf" srcId="{E1CF4D7E-2409-4511-AADD-6F158861D280}" destId="{652B847D-D3E6-4108-B2C1-BE7A22EF12B4}" srcOrd="0" destOrd="0" presId="urn:microsoft.com/office/officeart/2005/8/layout/default"/>
    <dgm:cxn modelId="{987340BE-753A-42CC-A223-0A71297F63B4}" type="presOf" srcId="{94E4D37D-E654-4D85-A2CF-9A5A5C54F685}" destId="{D8BD6069-95DC-410F-B594-EED4E4FEF70D}" srcOrd="0" destOrd="0" presId="urn:microsoft.com/office/officeart/2005/8/layout/default"/>
    <dgm:cxn modelId="{A23BAAC5-D905-42EB-93B9-CC8619A8696D}" type="presOf" srcId="{29BBB7D7-C284-4DAD-9649-05DB581CEB24}" destId="{B43D47D2-5BA6-4DF3-856B-5E17837B743C}" srcOrd="0" destOrd="0" presId="urn:microsoft.com/office/officeart/2005/8/layout/default"/>
    <dgm:cxn modelId="{FA1336D2-200A-4333-9FC0-4E5F721F76E6}" srcId="{BEA6E79E-0749-4F3C-B147-8F474C3ACF90}" destId="{29BBB7D7-C284-4DAD-9649-05DB581CEB24}" srcOrd="0" destOrd="0" parTransId="{276FBECE-DCB4-43D7-9488-62CBEDB20520}" sibTransId="{D37B8B18-4086-432B-829D-D4A19FCA7FCC}"/>
    <dgm:cxn modelId="{610A62D9-C864-4427-932A-B0B3DD9446E4}" srcId="{BEA6E79E-0749-4F3C-B147-8F474C3ACF90}" destId="{B5676450-9E70-4CD7-B6A1-2DE6C04D8676}" srcOrd="6" destOrd="0" parTransId="{7C70CEBE-2D1C-4F23-9BF1-81F3D0F5F62E}" sibTransId="{4C2658A5-C1D9-4334-AF33-FE9FC960CB86}"/>
    <dgm:cxn modelId="{7EE343DE-88C0-4ADC-8825-A65F95ED7941}" srcId="{BEA6E79E-0749-4F3C-B147-8F474C3ACF90}" destId="{CBE2E9AF-2F16-46CD-A610-5F9985E27DA1}" srcOrd="3" destOrd="0" parTransId="{0BB364A4-7C72-4877-8BD5-5EF67125E944}" sibTransId="{E8CC9E63-DB24-4C9B-B5A4-E636DD4B9AC0}"/>
    <dgm:cxn modelId="{0B6199F2-8173-46D4-BF3A-8866D945D1E1}" srcId="{BEA6E79E-0749-4F3C-B147-8F474C3ACF90}" destId="{81654457-520C-4CBB-8815-50FBC5C1146D}" srcOrd="1" destOrd="0" parTransId="{301E9FEC-9553-4D4C-A944-3E8614CAE68C}" sibTransId="{A5EEC42B-ADBF-458E-B771-BEB09DAFB16C}"/>
    <dgm:cxn modelId="{007092F3-73C2-4408-9DE5-EAD5828AFEE6}" type="presOf" srcId="{40B33F05-7276-4ED6-AE17-626BC9CDD738}" destId="{3B09A8A1-B4D1-4F78-AEDB-0A77F100C2EB}" srcOrd="0" destOrd="0" presId="urn:microsoft.com/office/officeart/2005/8/layout/default"/>
    <dgm:cxn modelId="{861ADDFF-6C6B-4B2A-864A-AA1AB86449E4}" srcId="{BEA6E79E-0749-4F3C-B147-8F474C3ACF90}" destId="{40B33F05-7276-4ED6-AE17-626BC9CDD738}" srcOrd="8" destOrd="0" parTransId="{D8E8260A-6DD3-4B55-90E6-EF08BF136D0E}" sibTransId="{04C968C4-999A-4812-986F-A5B2AA328080}"/>
    <dgm:cxn modelId="{602DE1C2-1284-4917-85DD-76D197BA2842}" type="presParOf" srcId="{A3F97E3B-D909-4205-A338-6C756D5C9F24}" destId="{B43D47D2-5BA6-4DF3-856B-5E17837B743C}" srcOrd="0" destOrd="0" presId="urn:microsoft.com/office/officeart/2005/8/layout/default"/>
    <dgm:cxn modelId="{D0894B78-F097-4831-B844-986EF2CBA54E}" type="presParOf" srcId="{A3F97E3B-D909-4205-A338-6C756D5C9F24}" destId="{37C5E380-9E12-4A0E-AF56-2E11815F85A8}" srcOrd="1" destOrd="0" presId="urn:microsoft.com/office/officeart/2005/8/layout/default"/>
    <dgm:cxn modelId="{94353E9B-DE53-4546-8E44-5E90A0BF0927}" type="presParOf" srcId="{A3F97E3B-D909-4205-A338-6C756D5C9F24}" destId="{3C6802BB-49C3-4E80-ACE1-BCA19CF824E4}" srcOrd="2" destOrd="0" presId="urn:microsoft.com/office/officeart/2005/8/layout/default"/>
    <dgm:cxn modelId="{AC9A48AC-AAEE-467E-B542-648A4C09D81C}" type="presParOf" srcId="{A3F97E3B-D909-4205-A338-6C756D5C9F24}" destId="{15FAA9D6-0B7B-462D-A296-340032A2A06A}" srcOrd="3" destOrd="0" presId="urn:microsoft.com/office/officeart/2005/8/layout/default"/>
    <dgm:cxn modelId="{4BF56E9F-5D57-4807-8F72-F99B73F96228}" type="presParOf" srcId="{A3F97E3B-D909-4205-A338-6C756D5C9F24}" destId="{652B847D-D3E6-4108-B2C1-BE7A22EF12B4}" srcOrd="4" destOrd="0" presId="urn:microsoft.com/office/officeart/2005/8/layout/default"/>
    <dgm:cxn modelId="{148923A3-E97B-462F-8B73-D2A8FB53D614}" type="presParOf" srcId="{A3F97E3B-D909-4205-A338-6C756D5C9F24}" destId="{655EB9EE-FF24-4B99-9B4E-CE26844BF93F}" srcOrd="5" destOrd="0" presId="urn:microsoft.com/office/officeart/2005/8/layout/default"/>
    <dgm:cxn modelId="{1AB45397-A1D8-4CBC-B0CE-03E23CBC6041}" type="presParOf" srcId="{A3F97E3B-D909-4205-A338-6C756D5C9F24}" destId="{9F38CC83-F7FA-43F0-84F5-C3BC4E1AE40B}" srcOrd="6" destOrd="0" presId="urn:microsoft.com/office/officeart/2005/8/layout/default"/>
    <dgm:cxn modelId="{3C99C2E0-7D0E-441D-9963-EC4451CAB5D1}" type="presParOf" srcId="{A3F97E3B-D909-4205-A338-6C756D5C9F24}" destId="{117891CC-E889-4896-B4ED-ED0BF7283642}" srcOrd="7" destOrd="0" presId="urn:microsoft.com/office/officeart/2005/8/layout/default"/>
    <dgm:cxn modelId="{CE438C98-547F-48CA-9354-AEA441DA2CA7}" type="presParOf" srcId="{A3F97E3B-D909-4205-A338-6C756D5C9F24}" destId="{32D64396-5CB7-4ACA-81B6-84B8363FA896}" srcOrd="8" destOrd="0" presId="urn:microsoft.com/office/officeart/2005/8/layout/default"/>
    <dgm:cxn modelId="{B60D636C-6785-4F73-AC35-3323F26681F6}" type="presParOf" srcId="{A3F97E3B-D909-4205-A338-6C756D5C9F24}" destId="{808BBE6F-F4DC-4366-B9A2-D72975D9BDDA}" srcOrd="9" destOrd="0" presId="urn:microsoft.com/office/officeart/2005/8/layout/default"/>
    <dgm:cxn modelId="{72D326B5-6FC4-418D-8D77-BF57BDB5B608}" type="presParOf" srcId="{A3F97E3B-D909-4205-A338-6C756D5C9F24}" destId="{D8BD6069-95DC-410F-B594-EED4E4FEF70D}" srcOrd="10" destOrd="0" presId="urn:microsoft.com/office/officeart/2005/8/layout/default"/>
    <dgm:cxn modelId="{6BD00C57-25BC-40A1-8CED-C03A805A5752}" type="presParOf" srcId="{A3F97E3B-D909-4205-A338-6C756D5C9F24}" destId="{026C8DDC-8983-4DBB-9848-28548849FACE}" srcOrd="11" destOrd="0" presId="urn:microsoft.com/office/officeart/2005/8/layout/default"/>
    <dgm:cxn modelId="{1738E8CC-BF0E-423E-8BE6-A6F4F65279F5}" type="presParOf" srcId="{A3F97E3B-D909-4205-A338-6C756D5C9F24}" destId="{BB8F6DD1-42F8-4307-A909-242ADFE7DB86}" srcOrd="12" destOrd="0" presId="urn:microsoft.com/office/officeart/2005/8/layout/default"/>
    <dgm:cxn modelId="{371D4EE6-531F-4482-8B0E-7D087655D286}" type="presParOf" srcId="{A3F97E3B-D909-4205-A338-6C756D5C9F24}" destId="{F36C0847-EB09-41BF-A281-EA4D3FCBC598}" srcOrd="13" destOrd="0" presId="urn:microsoft.com/office/officeart/2005/8/layout/default"/>
    <dgm:cxn modelId="{11991407-0751-4A86-B76B-F6E919DAD530}" type="presParOf" srcId="{A3F97E3B-D909-4205-A338-6C756D5C9F24}" destId="{1157F3C5-98B6-4383-83A9-03502D06F883}" srcOrd="14" destOrd="0" presId="urn:microsoft.com/office/officeart/2005/8/layout/default"/>
    <dgm:cxn modelId="{4C0FBE59-19BC-441E-BD07-BE2725154041}" type="presParOf" srcId="{A3F97E3B-D909-4205-A338-6C756D5C9F24}" destId="{B55D53B5-83F4-403C-B38A-391C6D89C23F}" srcOrd="15" destOrd="0" presId="urn:microsoft.com/office/officeart/2005/8/layout/default"/>
    <dgm:cxn modelId="{28E035C5-09A8-470E-9158-298450E22A8E}" type="presParOf" srcId="{A3F97E3B-D909-4205-A338-6C756D5C9F24}" destId="{3B09A8A1-B4D1-4F78-AEDB-0A77F100C2EB}"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05F4C8-9731-4EDB-916B-BA407995428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722C64F-03C7-4505-B510-6531A0871D3D}">
      <dgm:prSet/>
      <dgm:spPr/>
      <dgm:t>
        <a:bodyPr/>
        <a:lstStyle/>
        <a:p>
          <a:r>
            <a:rPr lang="en-GB" dirty="0">
              <a:latin typeface="Meiryo"/>
              <a:ea typeface="Meiryo"/>
            </a:rPr>
            <a:t>To oversee the day to day operation of the school’s SEND policy</a:t>
          </a:r>
          <a:endParaRPr lang="en-US" dirty="0">
            <a:latin typeface="Meiryo"/>
            <a:ea typeface="Meiryo"/>
          </a:endParaRPr>
        </a:p>
      </dgm:t>
    </dgm:pt>
    <dgm:pt modelId="{5601406B-DBA7-4195-BB25-850BDC5252AE}" type="parTrans" cxnId="{0BA063F6-F9A6-4A61-B5DF-EDB8F84CF461}">
      <dgm:prSet/>
      <dgm:spPr/>
      <dgm:t>
        <a:bodyPr/>
        <a:lstStyle/>
        <a:p>
          <a:endParaRPr lang="en-US"/>
        </a:p>
      </dgm:t>
    </dgm:pt>
    <dgm:pt modelId="{379F9D3F-45CF-4F89-94BB-D18434E34CAD}" type="sibTrans" cxnId="{0BA063F6-F9A6-4A61-B5DF-EDB8F84CF461}">
      <dgm:prSet/>
      <dgm:spPr/>
      <dgm:t>
        <a:bodyPr/>
        <a:lstStyle/>
        <a:p>
          <a:endParaRPr lang="en-US"/>
        </a:p>
      </dgm:t>
    </dgm:pt>
    <dgm:pt modelId="{501283FE-858B-4428-B28D-F529DA873E6D}">
      <dgm:prSet/>
      <dgm:spPr/>
      <dgm:t>
        <a:bodyPr/>
        <a:lstStyle/>
        <a:p>
          <a:r>
            <a:rPr lang="en-GB" dirty="0">
              <a:latin typeface="Meiryo"/>
              <a:ea typeface="Meiryo"/>
            </a:rPr>
            <a:t>Supporting the identification of children with SEND</a:t>
          </a:r>
          <a:endParaRPr lang="en-US" dirty="0">
            <a:latin typeface="Meiryo"/>
            <a:ea typeface="Meiryo"/>
          </a:endParaRPr>
        </a:p>
      </dgm:t>
    </dgm:pt>
    <dgm:pt modelId="{962FB4DE-B4E6-4427-AD91-E0C6C42F08C2}" type="parTrans" cxnId="{9F7D6AEE-AD0A-48D0-80BA-581C08250EE8}">
      <dgm:prSet/>
      <dgm:spPr/>
      <dgm:t>
        <a:bodyPr/>
        <a:lstStyle/>
        <a:p>
          <a:endParaRPr lang="en-US"/>
        </a:p>
      </dgm:t>
    </dgm:pt>
    <dgm:pt modelId="{844A8EB3-1B9B-4E23-AFE4-096D9B9BEE70}" type="sibTrans" cxnId="{9F7D6AEE-AD0A-48D0-80BA-581C08250EE8}">
      <dgm:prSet/>
      <dgm:spPr/>
      <dgm:t>
        <a:bodyPr/>
        <a:lstStyle/>
        <a:p>
          <a:endParaRPr lang="en-US"/>
        </a:p>
      </dgm:t>
    </dgm:pt>
    <dgm:pt modelId="{A1073A83-877B-4EB8-A982-37F4EC1BBF4B}">
      <dgm:prSet/>
      <dgm:spPr/>
      <dgm:t>
        <a:bodyPr/>
        <a:lstStyle/>
        <a:p>
          <a:r>
            <a:rPr lang="en-GB" dirty="0">
              <a:latin typeface="Meiryo"/>
              <a:ea typeface="Meiryo"/>
            </a:rPr>
            <a:t>Liaising with parents of children with SEND</a:t>
          </a:r>
          <a:endParaRPr lang="en-US" dirty="0">
            <a:latin typeface="Meiryo"/>
            <a:ea typeface="Meiryo"/>
          </a:endParaRPr>
        </a:p>
      </dgm:t>
    </dgm:pt>
    <dgm:pt modelId="{D6C0CDA6-DEB6-428C-8152-AD43016FE3D4}" type="parTrans" cxnId="{6121241B-F7EA-4E5F-AD10-32A13B0AE43E}">
      <dgm:prSet/>
      <dgm:spPr/>
      <dgm:t>
        <a:bodyPr/>
        <a:lstStyle/>
        <a:p>
          <a:endParaRPr lang="en-US"/>
        </a:p>
      </dgm:t>
    </dgm:pt>
    <dgm:pt modelId="{E56B3C8B-2FE4-43D3-9CEF-6CA8CBDB8C21}" type="sibTrans" cxnId="{6121241B-F7EA-4E5F-AD10-32A13B0AE43E}">
      <dgm:prSet/>
      <dgm:spPr/>
      <dgm:t>
        <a:bodyPr/>
        <a:lstStyle/>
        <a:p>
          <a:endParaRPr lang="en-US"/>
        </a:p>
      </dgm:t>
    </dgm:pt>
    <dgm:pt modelId="{DEA00176-FD01-4270-8806-8C9A578F8995}">
      <dgm:prSet/>
      <dgm:spPr/>
      <dgm:t>
        <a:bodyPr/>
        <a:lstStyle/>
        <a:p>
          <a:pPr rtl="0"/>
          <a:r>
            <a:rPr lang="en-GB" dirty="0">
              <a:latin typeface="Meiryo"/>
              <a:ea typeface="Meiryo"/>
            </a:rPr>
            <a:t>Liaising with other providers and outside agencies for further support</a:t>
          </a:r>
        </a:p>
      </dgm:t>
    </dgm:pt>
    <dgm:pt modelId="{49DE2AF9-FBB2-40A3-ABAC-61A4D5896DC3}" type="parTrans" cxnId="{B1C3D9FF-ACEE-47E3-8ED4-5F9B8AD26D77}">
      <dgm:prSet/>
      <dgm:spPr/>
      <dgm:t>
        <a:bodyPr/>
        <a:lstStyle/>
        <a:p>
          <a:endParaRPr lang="en-US"/>
        </a:p>
      </dgm:t>
    </dgm:pt>
    <dgm:pt modelId="{3566403A-EA9B-4EFE-9C82-06F4D01F6B69}" type="sibTrans" cxnId="{B1C3D9FF-ACEE-47E3-8ED4-5F9B8AD26D77}">
      <dgm:prSet/>
      <dgm:spPr/>
      <dgm:t>
        <a:bodyPr/>
        <a:lstStyle/>
        <a:p>
          <a:endParaRPr lang="en-US"/>
        </a:p>
      </dgm:t>
    </dgm:pt>
    <dgm:pt modelId="{FE903B4B-7ED0-478A-B364-4B4D75BEC201}">
      <dgm:prSet/>
      <dgm:spPr/>
      <dgm:t>
        <a:bodyPr/>
        <a:lstStyle/>
        <a:p>
          <a:r>
            <a:rPr lang="en-GB" dirty="0">
              <a:latin typeface="Meiryo"/>
              <a:ea typeface="Meiryo"/>
            </a:rPr>
            <a:t>Ensuring that the school keeps the records of all pupils with SEND up to date</a:t>
          </a:r>
          <a:endParaRPr lang="en-US" dirty="0">
            <a:latin typeface="Meiryo"/>
            <a:ea typeface="Meiryo"/>
          </a:endParaRPr>
        </a:p>
      </dgm:t>
    </dgm:pt>
    <dgm:pt modelId="{D565FCB7-DD82-4C65-B11C-0FB64FDA4A84}" type="parTrans" cxnId="{F6A4F90D-2FF0-4FA0-A26A-A6F51482B7DC}">
      <dgm:prSet/>
      <dgm:spPr/>
      <dgm:t>
        <a:bodyPr/>
        <a:lstStyle/>
        <a:p>
          <a:endParaRPr lang="en-US"/>
        </a:p>
      </dgm:t>
    </dgm:pt>
    <dgm:pt modelId="{9FA84301-54BF-405B-B7DA-DB900D8FA7DD}" type="sibTrans" cxnId="{F6A4F90D-2FF0-4FA0-A26A-A6F51482B7DC}">
      <dgm:prSet/>
      <dgm:spPr/>
      <dgm:t>
        <a:bodyPr/>
        <a:lstStyle/>
        <a:p>
          <a:endParaRPr lang="en-US"/>
        </a:p>
      </dgm:t>
    </dgm:pt>
    <dgm:pt modelId="{BFCD8632-1A23-49A1-81C2-65497751D63E}">
      <dgm:prSet phldr="0"/>
      <dgm:spPr/>
      <dgm:t>
        <a:bodyPr/>
        <a:lstStyle/>
        <a:p>
          <a:pPr rtl="0"/>
          <a:r>
            <a:rPr lang="en-US" dirty="0">
              <a:latin typeface="Meiryo"/>
              <a:ea typeface="Meiryo"/>
            </a:rPr>
            <a:t>Training and supporting staff</a:t>
          </a:r>
        </a:p>
      </dgm:t>
    </dgm:pt>
    <dgm:pt modelId="{45B4C2AE-A83E-4446-A41F-3D1A7BB8BFCB}" type="parTrans" cxnId="{E0D28EEF-D260-4E6B-ABE3-F7B4B3476110}">
      <dgm:prSet/>
      <dgm:spPr/>
    </dgm:pt>
    <dgm:pt modelId="{C2A19F47-F248-470E-A107-9AACE5A7D36C}" type="sibTrans" cxnId="{E0D28EEF-D260-4E6B-ABE3-F7B4B3476110}">
      <dgm:prSet/>
      <dgm:spPr/>
      <dgm:t>
        <a:bodyPr/>
        <a:lstStyle/>
        <a:p>
          <a:endParaRPr lang="en-GB"/>
        </a:p>
      </dgm:t>
    </dgm:pt>
    <dgm:pt modelId="{B760C99F-8ED5-4E35-8594-43057E0F6128}">
      <dgm:prSet phldr="0"/>
      <dgm:spPr/>
      <dgm:t>
        <a:bodyPr/>
        <a:lstStyle/>
        <a:p>
          <a:pPr rtl="0"/>
          <a:r>
            <a:rPr lang="en-US" dirty="0">
              <a:latin typeface="Meiryo"/>
              <a:ea typeface="Meiryo"/>
            </a:rPr>
            <a:t>Monitoring the impact of provisions</a:t>
          </a:r>
        </a:p>
      </dgm:t>
    </dgm:pt>
    <dgm:pt modelId="{D3F71A03-378B-4A78-8EA3-4D4128CC5ED6}" type="parTrans" cxnId="{FD58996F-791A-4A69-9711-CCA32F4EB9B2}">
      <dgm:prSet/>
      <dgm:spPr/>
    </dgm:pt>
    <dgm:pt modelId="{FB3B7044-5649-4E24-8C9B-CA9FEFF3A356}" type="sibTrans" cxnId="{FD58996F-791A-4A69-9711-CCA32F4EB9B2}">
      <dgm:prSet/>
      <dgm:spPr/>
      <dgm:t>
        <a:bodyPr/>
        <a:lstStyle/>
        <a:p>
          <a:endParaRPr lang="en-GB"/>
        </a:p>
      </dgm:t>
    </dgm:pt>
    <dgm:pt modelId="{189194B0-8114-4958-B24D-416243ABCEF0}">
      <dgm:prSet phldr="0"/>
      <dgm:spPr/>
      <dgm:t>
        <a:bodyPr/>
        <a:lstStyle/>
        <a:p>
          <a:pPr rtl="0"/>
          <a:r>
            <a:rPr lang="en-US" dirty="0">
              <a:latin typeface="Meiryo"/>
              <a:ea typeface="Meiryo"/>
            </a:rPr>
            <a:t>Ensuring that all statutory regulations are upheld and communicated</a:t>
          </a:r>
        </a:p>
      </dgm:t>
    </dgm:pt>
    <dgm:pt modelId="{AB697F86-2B43-47EF-969A-200DC89CDB8C}" type="parTrans" cxnId="{C12F7CF5-E3C0-4C0C-A0F9-2C5C40DA5AF3}">
      <dgm:prSet/>
      <dgm:spPr/>
    </dgm:pt>
    <dgm:pt modelId="{8C2E707F-B366-4AD0-8E76-3608635C4050}" type="sibTrans" cxnId="{C12F7CF5-E3C0-4C0C-A0F9-2C5C40DA5AF3}">
      <dgm:prSet/>
      <dgm:spPr/>
      <dgm:t>
        <a:bodyPr/>
        <a:lstStyle/>
        <a:p>
          <a:endParaRPr lang="en-GB"/>
        </a:p>
      </dgm:t>
    </dgm:pt>
    <dgm:pt modelId="{B2BE9BE6-BB78-4B25-8759-012C7F76E167}">
      <dgm:prSet phldr="0"/>
      <dgm:spPr/>
      <dgm:t>
        <a:bodyPr/>
        <a:lstStyle/>
        <a:p>
          <a:pPr rtl="0"/>
          <a:r>
            <a:rPr lang="en-GB" dirty="0">
              <a:latin typeface="Meiryo"/>
              <a:ea typeface="Meiryo"/>
            </a:rPr>
            <a:t>Applying for additional funding</a:t>
          </a:r>
        </a:p>
      </dgm:t>
    </dgm:pt>
    <dgm:pt modelId="{17BC5F55-6F82-4020-A0C2-EF9E559D2AED}" type="parTrans" cxnId="{6E3FFA23-A0B7-42B6-9DC1-0422C34A3D42}">
      <dgm:prSet/>
      <dgm:spPr/>
    </dgm:pt>
    <dgm:pt modelId="{C36B057F-8CA3-4E72-AF6C-71A2374DBAE2}" type="sibTrans" cxnId="{6E3FFA23-A0B7-42B6-9DC1-0422C34A3D42}">
      <dgm:prSet/>
      <dgm:spPr/>
    </dgm:pt>
    <dgm:pt modelId="{6A891E22-EDE3-4FE3-BDFE-3E7315D8522C}">
      <dgm:prSet phldr="0"/>
      <dgm:spPr/>
      <dgm:t>
        <a:bodyPr/>
        <a:lstStyle/>
        <a:p>
          <a:pPr rtl="0"/>
          <a:r>
            <a:rPr lang="en-GB" dirty="0">
              <a:latin typeface="Meiryo"/>
              <a:ea typeface="Meiryo"/>
            </a:rPr>
            <a:t>Planning for children's transitions</a:t>
          </a:r>
        </a:p>
      </dgm:t>
    </dgm:pt>
    <dgm:pt modelId="{862DB3B9-5DF4-4736-9A95-E860988B5778}" type="parTrans" cxnId="{B5DC775F-B74D-4332-8176-00C5BD95CF4E}">
      <dgm:prSet/>
      <dgm:spPr/>
    </dgm:pt>
    <dgm:pt modelId="{91354BE0-8BDF-4C0C-A719-095C3AAE3F4E}" type="sibTrans" cxnId="{B5DC775F-B74D-4332-8176-00C5BD95CF4E}">
      <dgm:prSet/>
      <dgm:spPr/>
    </dgm:pt>
    <dgm:pt modelId="{3C349026-9B84-413A-A549-3AC52C5992E9}">
      <dgm:prSet phldr="0"/>
      <dgm:spPr/>
      <dgm:t>
        <a:bodyPr/>
        <a:lstStyle/>
        <a:p>
          <a:pPr rtl="0"/>
          <a:r>
            <a:rPr lang="en-GB" dirty="0">
              <a:latin typeface="Meiryo"/>
              <a:ea typeface="Meiryo"/>
            </a:rPr>
            <a:t>Working with Bucks SEN team</a:t>
          </a:r>
        </a:p>
      </dgm:t>
    </dgm:pt>
    <dgm:pt modelId="{C8F5FBEB-E348-41B7-A809-6B774B0BBF56}" type="parTrans" cxnId="{3D3AD69C-3745-4121-8206-41AFFF2F2CF3}">
      <dgm:prSet/>
      <dgm:spPr/>
    </dgm:pt>
    <dgm:pt modelId="{10663329-52CF-4A64-81A9-35D06070B4B7}" type="sibTrans" cxnId="{3D3AD69C-3745-4121-8206-41AFFF2F2CF3}">
      <dgm:prSet/>
      <dgm:spPr/>
    </dgm:pt>
    <dgm:pt modelId="{FF0B6743-C8A7-4FDF-B7B0-9783C82CDECB}" type="pres">
      <dgm:prSet presAssocID="{3205F4C8-9731-4EDB-916B-BA4079954284}" presName="linear" presStyleCnt="0">
        <dgm:presLayoutVars>
          <dgm:animLvl val="lvl"/>
          <dgm:resizeHandles val="exact"/>
        </dgm:presLayoutVars>
      </dgm:prSet>
      <dgm:spPr/>
    </dgm:pt>
    <dgm:pt modelId="{3A889C90-D586-4EA0-899B-FEB15F2B20C8}" type="pres">
      <dgm:prSet presAssocID="{5722C64F-03C7-4505-B510-6531A0871D3D}" presName="parentText" presStyleLbl="node1" presStyleIdx="0" presStyleCnt="11">
        <dgm:presLayoutVars>
          <dgm:chMax val="0"/>
          <dgm:bulletEnabled val="1"/>
        </dgm:presLayoutVars>
      </dgm:prSet>
      <dgm:spPr/>
    </dgm:pt>
    <dgm:pt modelId="{B477FEDE-1B2F-491E-82A5-0659E209FB31}" type="pres">
      <dgm:prSet presAssocID="{379F9D3F-45CF-4F89-94BB-D18434E34CAD}" presName="spacer" presStyleCnt="0"/>
      <dgm:spPr/>
    </dgm:pt>
    <dgm:pt modelId="{25D27F7C-11EC-432F-A1AE-B94B52A945BA}" type="pres">
      <dgm:prSet presAssocID="{BFCD8632-1A23-49A1-81C2-65497751D63E}" presName="parentText" presStyleLbl="node1" presStyleIdx="1" presStyleCnt="11">
        <dgm:presLayoutVars>
          <dgm:chMax val="0"/>
          <dgm:bulletEnabled val="1"/>
        </dgm:presLayoutVars>
      </dgm:prSet>
      <dgm:spPr/>
    </dgm:pt>
    <dgm:pt modelId="{C25CADDB-688B-424B-9EE1-32054B7FED9F}" type="pres">
      <dgm:prSet presAssocID="{C2A19F47-F248-470E-A107-9AACE5A7D36C}" presName="spacer" presStyleCnt="0"/>
      <dgm:spPr/>
    </dgm:pt>
    <dgm:pt modelId="{B691B323-2B58-4B1A-BB00-A40B9A84019D}" type="pres">
      <dgm:prSet presAssocID="{B760C99F-8ED5-4E35-8594-43057E0F6128}" presName="parentText" presStyleLbl="node1" presStyleIdx="2" presStyleCnt="11">
        <dgm:presLayoutVars>
          <dgm:chMax val="0"/>
          <dgm:bulletEnabled val="1"/>
        </dgm:presLayoutVars>
      </dgm:prSet>
      <dgm:spPr/>
    </dgm:pt>
    <dgm:pt modelId="{A6919746-53E5-430E-BCE5-168CBAFBB082}" type="pres">
      <dgm:prSet presAssocID="{FB3B7044-5649-4E24-8C9B-CA9FEFF3A356}" presName="spacer" presStyleCnt="0"/>
      <dgm:spPr/>
    </dgm:pt>
    <dgm:pt modelId="{8A545EC2-557B-429B-AEFE-5ADBBB87D8E4}" type="pres">
      <dgm:prSet presAssocID="{189194B0-8114-4958-B24D-416243ABCEF0}" presName="parentText" presStyleLbl="node1" presStyleIdx="3" presStyleCnt="11">
        <dgm:presLayoutVars>
          <dgm:chMax val="0"/>
          <dgm:bulletEnabled val="1"/>
        </dgm:presLayoutVars>
      </dgm:prSet>
      <dgm:spPr/>
    </dgm:pt>
    <dgm:pt modelId="{A1686488-DB59-4DE0-AC1D-53A03299C724}" type="pres">
      <dgm:prSet presAssocID="{8C2E707F-B366-4AD0-8E76-3608635C4050}" presName="spacer" presStyleCnt="0"/>
      <dgm:spPr/>
    </dgm:pt>
    <dgm:pt modelId="{0F61F426-8D69-4C24-BC0C-B0F87F8F9A6A}" type="pres">
      <dgm:prSet presAssocID="{501283FE-858B-4428-B28D-F529DA873E6D}" presName="parentText" presStyleLbl="node1" presStyleIdx="4" presStyleCnt="11">
        <dgm:presLayoutVars>
          <dgm:chMax val="0"/>
          <dgm:bulletEnabled val="1"/>
        </dgm:presLayoutVars>
      </dgm:prSet>
      <dgm:spPr/>
    </dgm:pt>
    <dgm:pt modelId="{8ABB7B56-1A9F-4EAF-9F42-F2A3F9CB3BD5}" type="pres">
      <dgm:prSet presAssocID="{844A8EB3-1B9B-4E23-AFE4-096D9B9BEE70}" presName="spacer" presStyleCnt="0"/>
      <dgm:spPr/>
    </dgm:pt>
    <dgm:pt modelId="{F2B4C799-E63E-4090-AF02-ABF77BD5982C}" type="pres">
      <dgm:prSet presAssocID="{A1073A83-877B-4EB8-A982-37F4EC1BBF4B}" presName="parentText" presStyleLbl="node1" presStyleIdx="5" presStyleCnt="11">
        <dgm:presLayoutVars>
          <dgm:chMax val="0"/>
          <dgm:bulletEnabled val="1"/>
        </dgm:presLayoutVars>
      </dgm:prSet>
      <dgm:spPr/>
    </dgm:pt>
    <dgm:pt modelId="{3AA484C2-7399-4E7C-AE9A-C40936B2317A}" type="pres">
      <dgm:prSet presAssocID="{E56B3C8B-2FE4-43D3-9CEF-6CA8CBDB8C21}" presName="spacer" presStyleCnt="0"/>
      <dgm:spPr/>
    </dgm:pt>
    <dgm:pt modelId="{E153AD69-0ADA-44F4-A1D4-2C816B370B55}" type="pres">
      <dgm:prSet presAssocID="{DEA00176-FD01-4270-8806-8C9A578F8995}" presName="parentText" presStyleLbl="node1" presStyleIdx="6" presStyleCnt="11">
        <dgm:presLayoutVars>
          <dgm:chMax val="0"/>
          <dgm:bulletEnabled val="1"/>
        </dgm:presLayoutVars>
      </dgm:prSet>
      <dgm:spPr/>
    </dgm:pt>
    <dgm:pt modelId="{30D4127D-BADB-429A-97D4-3959947DA953}" type="pres">
      <dgm:prSet presAssocID="{3566403A-EA9B-4EFE-9C82-06F4D01F6B69}" presName="spacer" presStyleCnt="0"/>
      <dgm:spPr/>
    </dgm:pt>
    <dgm:pt modelId="{53FA02E8-8D0E-4D20-B571-DF7355C8D823}" type="pres">
      <dgm:prSet presAssocID="{B2BE9BE6-BB78-4B25-8759-012C7F76E167}" presName="parentText" presStyleLbl="node1" presStyleIdx="7" presStyleCnt="11">
        <dgm:presLayoutVars>
          <dgm:chMax val="0"/>
          <dgm:bulletEnabled val="1"/>
        </dgm:presLayoutVars>
      </dgm:prSet>
      <dgm:spPr/>
    </dgm:pt>
    <dgm:pt modelId="{063B7D83-568D-4C2F-A778-04F88DB070E3}" type="pres">
      <dgm:prSet presAssocID="{C36B057F-8CA3-4E72-AF6C-71A2374DBAE2}" presName="spacer" presStyleCnt="0"/>
      <dgm:spPr/>
    </dgm:pt>
    <dgm:pt modelId="{3E645F50-6261-4EA6-A4FF-4A833C06BB8E}" type="pres">
      <dgm:prSet presAssocID="{6A891E22-EDE3-4FE3-BDFE-3E7315D8522C}" presName="parentText" presStyleLbl="node1" presStyleIdx="8" presStyleCnt="11">
        <dgm:presLayoutVars>
          <dgm:chMax val="0"/>
          <dgm:bulletEnabled val="1"/>
        </dgm:presLayoutVars>
      </dgm:prSet>
      <dgm:spPr/>
    </dgm:pt>
    <dgm:pt modelId="{D1A88258-0BAF-40DD-98DF-84218FCB4B9A}" type="pres">
      <dgm:prSet presAssocID="{91354BE0-8BDF-4C0C-A719-095C3AAE3F4E}" presName="spacer" presStyleCnt="0"/>
      <dgm:spPr/>
    </dgm:pt>
    <dgm:pt modelId="{16CE1046-9894-43C5-9C7E-5C85404C0800}" type="pres">
      <dgm:prSet presAssocID="{3C349026-9B84-413A-A549-3AC52C5992E9}" presName="parentText" presStyleLbl="node1" presStyleIdx="9" presStyleCnt="11">
        <dgm:presLayoutVars>
          <dgm:chMax val="0"/>
          <dgm:bulletEnabled val="1"/>
        </dgm:presLayoutVars>
      </dgm:prSet>
      <dgm:spPr/>
    </dgm:pt>
    <dgm:pt modelId="{F1DE6A52-F927-4B1D-A4E8-B540D51F8FAE}" type="pres">
      <dgm:prSet presAssocID="{10663329-52CF-4A64-81A9-35D06070B4B7}" presName="spacer" presStyleCnt="0"/>
      <dgm:spPr/>
    </dgm:pt>
    <dgm:pt modelId="{59B5A4E6-7F18-4D9E-AA81-84412F1B2320}" type="pres">
      <dgm:prSet presAssocID="{FE903B4B-7ED0-478A-B364-4B4D75BEC201}" presName="parentText" presStyleLbl="node1" presStyleIdx="10" presStyleCnt="11">
        <dgm:presLayoutVars>
          <dgm:chMax val="0"/>
          <dgm:bulletEnabled val="1"/>
        </dgm:presLayoutVars>
      </dgm:prSet>
      <dgm:spPr/>
    </dgm:pt>
  </dgm:ptLst>
  <dgm:cxnLst>
    <dgm:cxn modelId="{F6A4F90D-2FF0-4FA0-A26A-A6F51482B7DC}" srcId="{3205F4C8-9731-4EDB-916B-BA4079954284}" destId="{FE903B4B-7ED0-478A-B364-4B4D75BEC201}" srcOrd="10" destOrd="0" parTransId="{D565FCB7-DD82-4C65-B11C-0FB64FDA4A84}" sibTransId="{9FA84301-54BF-405B-B7DA-DB900D8FA7DD}"/>
    <dgm:cxn modelId="{6121241B-F7EA-4E5F-AD10-32A13B0AE43E}" srcId="{3205F4C8-9731-4EDB-916B-BA4079954284}" destId="{A1073A83-877B-4EB8-A982-37F4EC1BBF4B}" srcOrd="5" destOrd="0" parTransId="{D6C0CDA6-DEB6-428C-8152-AD43016FE3D4}" sibTransId="{E56B3C8B-2FE4-43D3-9CEF-6CA8CBDB8C21}"/>
    <dgm:cxn modelId="{3C644B1D-6BF7-49CD-A8FE-1BE2837E8B56}" type="presOf" srcId="{189194B0-8114-4958-B24D-416243ABCEF0}" destId="{8A545EC2-557B-429B-AEFE-5ADBBB87D8E4}" srcOrd="0" destOrd="0" presId="urn:microsoft.com/office/officeart/2005/8/layout/vList2"/>
    <dgm:cxn modelId="{B2D01D22-9B19-48EE-B2FC-7D3E2E27FB87}" type="presOf" srcId="{6A891E22-EDE3-4FE3-BDFE-3E7315D8522C}" destId="{3E645F50-6261-4EA6-A4FF-4A833C06BB8E}" srcOrd="0" destOrd="0" presId="urn:microsoft.com/office/officeart/2005/8/layout/vList2"/>
    <dgm:cxn modelId="{6E3FFA23-A0B7-42B6-9DC1-0422C34A3D42}" srcId="{3205F4C8-9731-4EDB-916B-BA4079954284}" destId="{B2BE9BE6-BB78-4B25-8759-012C7F76E167}" srcOrd="7" destOrd="0" parTransId="{17BC5F55-6F82-4020-A0C2-EF9E559D2AED}" sibTransId="{C36B057F-8CA3-4E72-AF6C-71A2374DBAE2}"/>
    <dgm:cxn modelId="{C4CE3134-D118-4B88-86B1-6BE8FE5D1DB4}" type="presOf" srcId="{FE903B4B-7ED0-478A-B364-4B4D75BEC201}" destId="{59B5A4E6-7F18-4D9E-AA81-84412F1B2320}" srcOrd="0" destOrd="0" presId="urn:microsoft.com/office/officeart/2005/8/layout/vList2"/>
    <dgm:cxn modelId="{3819AC36-A59E-452D-A8F5-9E5C5DA2524D}" type="presOf" srcId="{DEA00176-FD01-4270-8806-8C9A578F8995}" destId="{E153AD69-0ADA-44F4-A1D4-2C816B370B55}" srcOrd="0" destOrd="0" presId="urn:microsoft.com/office/officeart/2005/8/layout/vList2"/>
    <dgm:cxn modelId="{C03F9F5E-3EC8-476C-AA88-3A712FC3707D}" type="presOf" srcId="{5722C64F-03C7-4505-B510-6531A0871D3D}" destId="{3A889C90-D586-4EA0-899B-FEB15F2B20C8}" srcOrd="0" destOrd="0" presId="urn:microsoft.com/office/officeart/2005/8/layout/vList2"/>
    <dgm:cxn modelId="{B5DC775F-B74D-4332-8176-00C5BD95CF4E}" srcId="{3205F4C8-9731-4EDB-916B-BA4079954284}" destId="{6A891E22-EDE3-4FE3-BDFE-3E7315D8522C}" srcOrd="8" destOrd="0" parTransId="{862DB3B9-5DF4-4736-9A95-E860988B5778}" sibTransId="{91354BE0-8BDF-4C0C-A719-095C3AAE3F4E}"/>
    <dgm:cxn modelId="{7AB97F61-1679-459F-8CEF-BC460551505D}" type="presOf" srcId="{B2BE9BE6-BB78-4B25-8759-012C7F76E167}" destId="{53FA02E8-8D0E-4D20-B571-DF7355C8D823}" srcOrd="0" destOrd="0" presId="urn:microsoft.com/office/officeart/2005/8/layout/vList2"/>
    <dgm:cxn modelId="{92993549-E0C0-49D9-B38F-07D8AB633CF9}" type="presOf" srcId="{501283FE-858B-4428-B28D-F529DA873E6D}" destId="{0F61F426-8D69-4C24-BC0C-B0F87F8F9A6A}" srcOrd="0" destOrd="0" presId="urn:microsoft.com/office/officeart/2005/8/layout/vList2"/>
    <dgm:cxn modelId="{FD58996F-791A-4A69-9711-CCA32F4EB9B2}" srcId="{3205F4C8-9731-4EDB-916B-BA4079954284}" destId="{B760C99F-8ED5-4E35-8594-43057E0F6128}" srcOrd="2" destOrd="0" parTransId="{D3F71A03-378B-4A78-8EA3-4D4128CC5ED6}" sibTransId="{FB3B7044-5649-4E24-8C9B-CA9FEFF3A356}"/>
    <dgm:cxn modelId="{47AFBC83-69F6-4A02-BDF7-7B79B8BCF5E0}" type="presOf" srcId="{B760C99F-8ED5-4E35-8594-43057E0F6128}" destId="{B691B323-2B58-4B1A-BB00-A40B9A84019D}" srcOrd="0" destOrd="0" presId="urn:microsoft.com/office/officeart/2005/8/layout/vList2"/>
    <dgm:cxn modelId="{3D3AD69C-3745-4121-8206-41AFFF2F2CF3}" srcId="{3205F4C8-9731-4EDB-916B-BA4079954284}" destId="{3C349026-9B84-413A-A549-3AC52C5992E9}" srcOrd="9" destOrd="0" parTransId="{C8F5FBEB-E348-41B7-A809-6B774B0BBF56}" sibTransId="{10663329-52CF-4A64-81A9-35D06070B4B7}"/>
    <dgm:cxn modelId="{A04E00B5-1F96-4E36-8F2E-561965BCA9D9}" type="presOf" srcId="{3C349026-9B84-413A-A549-3AC52C5992E9}" destId="{16CE1046-9894-43C5-9C7E-5C85404C0800}" srcOrd="0" destOrd="0" presId="urn:microsoft.com/office/officeart/2005/8/layout/vList2"/>
    <dgm:cxn modelId="{B124C1C3-EF79-4D45-B16F-69C0672BBEC1}" type="presOf" srcId="{3205F4C8-9731-4EDB-916B-BA4079954284}" destId="{FF0B6743-C8A7-4FDF-B7B0-9783C82CDECB}" srcOrd="0" destOrd="0" presId="urn:microsoft.com/office/officeart/2005/8/layout/vList2"/>
    <dgm:cxn modelId="{6785DBCA-0BCD-436E-B3FA-473B90A58756}" type="presOf" srcId="{BFCD8632-1A23-49A1-81C2-65497751D63E}" destId="{25D27F7C-11EC-432F-A1AE-B94B52A945BA}" srcOrd="0" destOrd="0" presId="urn:microsoft.com/office/officeart/2005/8/layout/vList2"/>
    <dgm:cxn modelId="{5B2444E2-F0F0-4270-A66F-85641738170D}" type="presOf" srcId="{A1073A83-877B-4EB8-A982-37F4EC1BBF4B}" destId="{F2B4C799-E63E-4090-AF02-ABF77BD5982C}" srcOrd="0" destOrd="0" presId="urn:microsoft.com/office/officeart/2005/8/layout/vList2"/>
    <dgm:cxn modelId="{9F7D6AEE-AD0A-48D0-80BA-581C08250EE8}" srcId="{3205F4C8-9731-4EDB-916B-BA4079954284}" destId="{501283FE-858B-4428-B28D-F529DA873E6D}" srcOrd="4" destOrd="0" parTransId="{962FB4DE-B4E6-4427-AD91-E0C6C42F08C2}" sibTransId="{844A8EB3-1B9B-4E23-AFE4-096D9B9BEE70}"/>
    <dgm:cxn modelId="{E0D28EEF-D260-4E6B-ABE3-F7B4B3476110}" srcId="{3205F4C8-9731-4EDB-916B-BA4079954284}" destId="{BFCD8632-1A23-49A1-81C2-65497751D63E}" srcOrd="1" destOrd="0" parTransId="{45B4C2AE-A83E-4446-A41F-3D1A7BB8BFCB}" sibTransId="{C2A19F47-F248-470E-A107-9AACE5A7D36C}"/>
    <dgm:cxn modelId="{C12F7CF5-E3C0-4C0C-A0F9-2C5C40DA5AF3}" srcId="{3205F4C8-9731-4EDB-916B-BA4079954284}" destId="{189194B0-8114-4958-B24D-416243ABCEF0}" srcOrd="3" destOrd="0" parTransId="{AB697F86-2B43-47EF-969A-200DC89CDB8C}" sibTransId="{8C2E707F-B366-4AD0-8E76-3608635C4050}"/>
    <dgm:cxn modelId="{0BA063F6-F9A6-4A61-B5DF-EDB8F84CF461}" srcId="{3205F4C8-9731-4EDB-916B-BA4079954284}" destId="{5722C64F-03C7-4505-B510-6531A0871D3D}" srcOrd="0" destOrd="0" parTransId="{5601406B-DBA7-4195-BB25-850BDC5252AE}" sibTransId="{379F9D3F-45CF-4F89-94BB-D18434E34CAD}"/>
    <dgm:cxn modelId="{B1C3D9FF-ACEE-47E3-8ED4-5F9B8AD26D77}" srcId="{3205F4C8-9731-4EDB-916B-BA4079954284}" destId="{DEA00176-FD01-4270-8806-8C9A578F8995}" srcOrd="6" destOrd="0" parTransId="{49DE2AF9-FBB2-40A3-ABAC-61A4D5896DC3}" sibTransId="{3566403A-EA9B-4EFE-9C82-06F4D01F6B69}"/>
    <dgm:cxn modelId="{A5506A4C-5847-41B3-9B1B-009D5C51AD3F}" type="presParOf" srcId="{FF0B6743-C8A7-4FDF-B7B0-9783C82CDECB}" destId="{3A889C90-D586-4EA0-899B-FEB15F2B20C8}" srcOrd="0" destOrd="0" presId="urn:microsoft.com/office/officeart/2005/8/layout/vList2"/>
    <dgm:cxn modelId="{3D295FC9-7FB5-42CD-93F1-46511FD458E1}" type="presParOf" srcId="{FF0B6743-C8A7-4FDF-B7B0-9783C82CDECB}" destId="{B477FEDE-1B2F-491E-82A5-0659E209FB31}" srcOrd="1" destOrd="0" presId="urn:microsoft.com/office/officeart/2005/8/layout/vList2"/>
    <dgm:cxn modelId="{A471CAAE-3DEF-401A-855D-24DA3D7CE440}" type="presParOf" srcId="{FF0B6743-C8A7-4FDF-B7B0-9783C82CDECB}" destId="{25D27F7C-11EC-432F-A1AE-B94B52A945BA}" srcOrd="2" destOrd="0" presId="urn:microsoft.com/office/officeart/2005/8/layout/vList2"/>
    <dgm:cxn modelId="{BD4512EC-DA37-4F61-8B62-067843C40485}" type="presParOf" srcId="{FF0B6743-C8A7-4FDF-B7B0-9783C82CDECB}" destId="{C25CADDB-688B-424B-9EE1-32054B7FED9F}" srcOrd="3" destOrd="0" presId="urn:microsoft.com/office/officeart/2005/8/layout/vList2"/>
    <dgm:cxn modelId="{EFE271FD-8EE5-425F-801E-9DD137B348AB}" type="presParOf" srcId="{FF0B6743-C8A7-4FDF-B7B0-9783C82CDECB}" destId="{B691B323-2B58-4B1A-BB00-A40B9A84019D}" srcOrd="4" destOrd="0" presId="urn:microsoft.com/office/officeart/2005/8/layout/vList2"/>
    <dgm:cxn modelId="{F90D7A69-C106-4DAC-911A-A08CA1CEB91F}" type="presParOf" srcId="{FF0B6743-C8A7-4FDF-B7B0-9783C82CDECB}" destId="{A6919746-53E5-430E-BCE5-168CBAFBB082}" srcOrd="5" destOrd="0" presId="urn:microsoft.com/office/officeart/2005/8/layout/vList2"/>
    <dgm:cxn modelId="{671AB330-BF57-43A2-AE02-90E04C8B39BC}" type="presParOf" srcId="{FF0B6743-C8A7-4FDF-B7B0-9783C82CDECB}" destId="{8A545EC2-557B-429B-AEFE-5ADBBB87D8E4}" srcOrd="6" destOrd="0" presId="urn:microsoft.com/office/officeart/2005/8/layout/vList2"/>
    <dgm:cxn modelId="{7C49DCA4-FC07-4F1E-82D4-7F4B7B919648}" type="presParOf" srcId="{FF0B6743-C8A7-4FDF-B7B0-9783C82CDECB}" destId="{A1686488-DB59-4DE0-AC1D-53A03299C724}" srcOrd="7" destOrd="0" presId="urn:microsoft.com/office/officeart/2005/8/layout/vList2"/>
    <dgm:cxn modelId="{55979A55-635E-4831-B282-ACEFF1622FD5}" type="presParOf" srcId="{FF0B6743-C8A7-4FDF-B7B0-9783C82CDECB}" destId="{0F61F426-8D69-4C24-BC0C-B0F87F8F9A6A}" srcOrd="8" destOrd="0" presId="urn:microsoft.com/office/officeart/2005/8/layout/vList2"/>
    <dgm:cxn modelId="{326361F5-CCDA-43A4-9C4F-B8EF6865EFDD}" type="presParOf" srcId="{FF0B6743-C8A7-4FDF-B7B0-9783C82CDECB}" destId="{8ABB7B56-1A9F-4EAF-9F42-F2A3F9CB3BD5}" srcOrd="9" destOrd="0" presId="urn:microsoft.com/office/officeart/2005/8/layout/vList2"/>
    <dgm:cxn modelId="{BC9899CA-B9E9-4F95-ACA2-7D55F289EBE0}" type="presParOf" srcId="{FF0B6743-C8A7-4FDF-B7B0-9783C82CDECB}" destId="{F2B4C799-E63E-4090-AF02-ABF77BD5982C}" srcOrd="10" destOrd="0" presId="urn:microsoft.com/office/officeart/2005/8/layout/vList2"/>
    <dgm:cxn modelId="{4A46A7D0-B502-43B3-A4FB-6E1846AC4CC3}" type="presParOf" srcId="{FF0B6743-C8A7-4FDF-B7B0-9783C82CDECB}" destId="{3AA484C2-7399-4E7C-AE9A-C40936B2317A}" srcOrd="11" destOrd="0" presId="urn:microsoft.com/office/officeart/2005/8/layout/vList2"/>
    <dgm:cxn modelId="{D905328F-ACAA-42BC-B98D-C545F23D5F5C}" type="presParOf" srcId="{FF0B6743-C8A7-4FDF-B7B0-9783C82CDECB}" destId="{E153AD69-0ADA-44F4-A1D4-2C816B370B55}" srcOrd="12" destOrd="0" presId="urn:microsoft.com/office/officeart/2005/8/layout/vList2"/>
    <dgm:cxn modelId="{AEC2551A-1B22-4F3B-921C-7F7F07C832C3}" type="presParOf" srcId="{FF0B6743-C8A7-4FDF-B7B0-9783C82CDECB}" destId="{30D4127D-BADB-429A-97D4-3959947DA953}" srcOrd="13" destOrd="0" presId="urn:microsoft.com/office/officeart/2005/8/layout/vList2"/>
    <dgm:cxn modelId="{1FDB54FD-61DB-44AE-A912-A92666840BA5}" type="presParOf" srcId="{FF0B6743-C8A7-4FDF-B7B0-9783C82CDECB}" destId="{53FA02E8-8D0E-4D20-B571-DF7355C8D823}" srcOrd="14" destOrd="0" presId="urn:microsoft.com/office/officeart/2005/8/layout/vList2"/>
    <dgm:cxn modelId="{B278489C-3B1D-40D4-9E31-45E4B3DA0B04}" type="presParOf" srcId="{FF0B6743-C8A7-4FDF-B7B0-9783C82CDECB}" destId="{063B7D83-568D-4C2F-A778-04F88DB070E3}" srcOrd="15" destOrd="0" presId="urn:microsoft.com/office/officeart/2005/8/layout/vList2"/>
    <dgm:cxn modelId="{56898BA4-276C-453F-A0BF-0F8C4A62C50C}" type="presParOf" srcId="{FF0B6743-C8A7-4FDF-B7B0-9783C82CDECB}" destId="{3E645F50-6261-4EA6-A4FF-4A833C06BB8E}" srcOrd="16" destOrd="0" presId="urn:microsoft.com/office/officeart/2005/8/layout/vList2"/>
    <dgm:cxn modelId="{3A9A54A0-42FB-438B-9B45-A1438B44B953}" type="presParOf" srcId="{FF0B6743-C8A7-4FDF-B7B0-9783C82CDECB}" destId="{D1A88258-0BAF-40DD-98DF-84218FCB4B9A}" srcOrd="17" destOrd="0" presId="urn:microsoft.com/office/officeart/2005/8/layout/vList2"/>
    <dgm:cxn modelId="{D827E9D5-F0AF-4B25-944B-71683BDBAFCF}" type="presParOf" srcId="{FF0B6743-C8A7-4FDF-B7B0-9783C82CDECB}" destId="{16CE1046-9894-43C5-9C7E-5C85404C0800}" srcOrd="18" destOrd="0" presId="urn:microsoft.com/office/officeart/2005/8/layout/vList2"/>
    <dgm:cxn modelId="{E5A7D371-65C6-44B2-8504-88EDBC2F69D4}" type="presParOf" srcId="{FF0B6743-C8A7-4FDF-B7B0-9783C82CDECB}" destId="{F1DE6A52-F927-4B1D-A4E8-B540D51F8FAE}" srcOrd="19" destOrd="0" presId="urn:microsoft.com/office/officeart/2005/8/layout/vList2"/>
    <dgm:cxn modelId="{281187B4-B6CB-4D8E-B2A8-AF2DD5B6F0CD}" type="presParOf" srcId="{FF0B6743-C8A7-4FDF-B7B0-9783C82CDECB}" destId="{59B5A4E6-7F18-4D9E-AA81-84412F1B2320}"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71D5B7-45F4-400C-928A-1A2C9E079A9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CA9FB819-31A0-4123-86E5-F199E6F6D114}">
      <dgm:prSet/>
      <dgm:spPr/>
      <dgm:t>
        <a:bodyPr/>
        <a:lstStyle/>
        <a:p>
          <a:r>
            <a:rPr lang="en-GB"/>
            <a:t>Regular SEND- based whole school training is provided to teachers </a:t>
          </a:r>
          <a:endParaRPr lang="en-US"/>
        </a:p>
      </dgm:t>
    </dgm:pt>
    <dgm:pt modelId="{0886204E-E629-4130-82D3-7F253D3B83B3}" type="parTrans" cxnId="{B86152F6-A10B-4610-8887-6B3C95DC6A8A}">
      <dgm:prSet/>
      <dgm:spPr/>
      <dgm:t>
        <a:bodyPr/>
        <a:lstStyle/>
        <a:p>
          <a:endParaRPr lang="en-US"/>
        </a:p>
      </dgm:t>
    </dgm:pt>
    <dgm:pt modelId="{852D48D7-598D-48C4-B873-96C8168E1557}" type="sibTrans" cxnId="{B86152F6-A10B-4610-8887-6B3C95DC6A8A}">
      <dgm:prSet/>
      <dgm:spPr/>
      <dgm:t>
        <a:bodyPr/>
        <a:lstStyle/>
        <a:p>
          <a:endParaRPr lang="en-US"/>
        </a:p>
      </dgm:t>
    </dgm:pt>
    <dgm:pt modelId="{662B3CA6-602E-4140-A030-960DFA701CE0}">
      <dgm:prSet/>
      <dgm:spPr/>
      <dgm:t>
        <a:bodyPr/>
        <a:lstStyle/>
        <a:p>
          <a:r>
            <a:rPr lang="en-GB"/>
            <a:t>Weekly INSET training meetings for LSAs</a:t>
          </a:r>
          <a:endParaRPr lang="en-US"/>
        </a:p>
      </dgm:t>
    </dgm:pt>
    <dgm:pt modelId="{C6C7A879-EE69-448E-B874-844B71C8ABC6}" type="parTrans" cxnId="{822D7C68-1790-41FB-8602-88E64EE366BF}">
      <dgm:prSet/>
      <dgm:spPr/>
      <dgm:t>
        <a:bodyPr/>
        <a:lstStyle/>
        <a:p>
          <a:endParaRPr lang="en-US"/>
        </a:p>
      </dgm:t>
    </dgm:pt>
    <dgm:pt modelId="{1596B256-CD7A-48E5-87D4-6DC48948CF27}" type="sibTrans" cxnId="{822D7C68-1790-41FB-8602-88E64EE366BF}">
      <dgm:prSet/>
      <dgm:spPr/>
      <dgm:t>
        <a:bodyPr/>
        <a:lstStyle/>
        <a:p>
          <a:endParaRPr lang="en-US"/>
        </a:p>
      </dgm:t>
    </dgm:pt>
    <dgm:pt modelId="{3E5D040E-441F-40B1-99BC-A582B16C2CE9}">
      <dgm:prSet/>
      <dgm:spPr/>
      <dgm:t>
        <a:bodyPr/>
        <a:lstStyle/>
        <a:p>
          <a:r>
            <a:rPr lang="en-GB"/>
            <a:t>Members of staff participate in courses run by Bucks Council, NHS CYPTs, and CAMHs</a:t>
          </a:r>
          <a:endParaRPr lang="en-US"/>
        </a:p>
      </dgm:t>
    </dgm:pt>
    <dgm:pt modelId="{48020984-8605-4BA3-B790-E8AF8943373C}" type="parTrans" cxnId="{B16215D5-9614-42A1-B8FE-E3846033E5BF}">
      <dgm:prSet/>
      <dgm:spPr/>
      <dgm:t>
        <a:bodyPr/>
        <a:lstStyle/>
        <a:p>
          <a:endParaRPr lang="en-US"/>
        </a:p>
      </dgm:t>
    </dgm:pt>
    <dgm:pt modelId="{5AFF94D0-6E3A-41DF-9A3B-2408BE53496D}" type="sibTrans" cxnId="{B16215D5-9614-42A1-B8FE-E3846033E5BF}">
      <dgm:prSet/>
      <dgm:spPr/>
      <dgm:t>
        <a:bodyPr/>
        <a:lstStyle/>
        <a:p>
          <a:endParaRPr lang="en-US"/>
        </a:p>
      </dgm:t>
    </dgm:pt>
    <dgm:pt modelId="{6E32BBAF-8926-4E41-B30C-20BBBF2771DC}">
      <dgm:prSet/>
      <dgm:spPr/>
      <dgm:t>
        <a:bodyPr/>
        <a:lstStyle/>
        <a:p>
          <a:r>
            <a:rPr lang="en-GB"/>
            <a:t>Staff are allocated to courses depending on the needs of the pupils they are working with. </a:t>
          </a:r>
          <a:endParaRPr lang="en-US"/>
        </a:p>
      </dgm:t>
    </dgm:pt>
    <dgm:pt modelId="{60557A77-E12F-4A19-BDC5-813D9DB559C3}" type="parTrans" cxnId="{453DAB0F-FB9A-49F8-818C-4C3874AE6A9F}">
      <dgm:prSet/>
      <dgm:spPr/>
      <dgm:t>
        <a:bodyPr/>
        <a:lstStyle/>
        <a:p>
          <a:endParaRPr lang="en-US"/>
        </a:p>
      </dgm:t>
    </dgm:pt>
    <dgm:pt modelId="{0471A685-8220-4FF7-BA78-FB28CC2C1599}" type="sibTrans" cxnId="{453DAB0F-FB9A-49F8-818C-4C3874AE6A9F}">
      <dgm:prSet/>
      <dgm:spPr/>
      <dgm:t>
        <a:bodyPr/>
        <a:lstStyle/>
        <a:p>
          <a:endParaRPr lang="en-US"/>
        </a:p>
      </dgm:t>
    </dgm:pt>
    <dgm:pt modelId="{8E2EEB6F-DCF7-4EBE-BC6E-71456914839C}">
      <dgm:prSet/>
      <dgm:spPr/>
      <dgm:t>
        <a:bodyPr/>
        <a:lstStyle/>
        <a:p>
          <a:r>
            <a:rPr lang="en-GB"/>
            <a:t>Feedback from courses cascaded to other staff </a:t>
          </a:r>
          <a:endParaRPr lang="en-US"/>
        </a:p>
      </dgm:t>
    </dgm:pt>
    <dgm:pt modelId="{C3604DD2-ADE3-4C56-B504-D090B2A2CD91}" type="parTrans" cxnId="{558A923E-D5C8-481E-8084-0B2D43619B95}">
      <dgm:prSet/>
      <dgm:spPr/>
      <dgm:t>
        <a:bodyPr/>
        <a:lstStyle/>
        <a:p>
          <a:endParaRPr lang="en-US"/>
        </a:p>
      </dgm:t>
    </dgm:pt>
    <dgm:pt modelId="{09F6E8C5-11CE-41F6-86F3-96C35A6BA866}" type="sibTrans" cxnId="{558A923E-D5C8-481E-8084-0B2D43619B95}">
      <dgm:prSet/>
      <dgm:spPr/>
      <dgm:t>
        <a:bodyPr/>
        <a:lstStyle/>
        <a:p>
          <a:endParaRPr lang="en-US"/>
        </a:p>
      </dgm:t>
    </dgm:pt>
    <dgm:pt modelId="{BEF628D2-BE85-45F5-9C3A-08D37DEB8398}" type="pres">
      <dgm:prSet presAssocID="{6B71D5B7-45F4-400C-928A-1A2C9E079A9F}" presName="diagram" presStyleCnt="0">
        <dgm:presLayoutVars>
          <dgm:dir/>
          <dgm:resizeHandles val="exact"/>
        </dgm:presLayoutVars>
      </dgm:prSet>
      <dgm:spPr/>
    </dgm:pt>
    <dgm:pt modelId="{5C62201E-6624-480A-8EFD-A6806C56DDAF}" type="pres">
      <dgm:prSet presAssocID="{CA9FB819-31A0-4123-86E5-F199E6F6D114}" presName="node" presStyleLbl="node1" presStyleIdx="0" presStyleCnt="5">
        <dgm:presLayoutVars>
          <dgm:bulletEnabled val="1"/>
        </dgm:presLayoutVars>
      </dgm:prSet>
      <dgm:spPr/>
    </dgm:pt>
    <dgm:pt modelId="{AF1E6D7C-72E2-49D0-9624-F450E9633A3F}" type="pres">
      <dgm:prSet presAssocID="{852D48D7-598D-48C4-B873-96C8168E1557}" presName="sibTrans" presStyleCnt="0"/>
      <dgm:spPr/>
    </dgm:pt>
    <dgm:pt modelId="{F428FA0D-4AE9-40DB-B6A5-0309A66E28A8}" type="pres">
      <dgm:prSet presAssocID="{662B3CA6-602E-4140-A030-960DFA701CE0}" presName="node" presStyleLbl="node1" presStyleIdx="1" presStyleCnt="5">
        <dgm:presLayoutVars>
          <dgm:bulletEnabled val="1"/>
        </dgm:presLayoutVars>
      </dgm:prSet>
      <dgm:spPr/>
    </dgm:pt>
    <dgm:pt modelId="{6CC381DD-DB7C-444B-9E57-AA43C88FC6A9}" type="pres">
      <dgm:prSet presAssocID="{1596B256-CD7A-48E5-87D4-6DC48948CF27}" presName="sibTrans" presStyleCnt="0"/>
      <dgm:spPr/>
    </dgm:pt>
    <dgm:pt modelId="{4C601174-57EA-4343-BA66-5CAC2AD4BA0F}" type="pres">
      <dgm:prSet presAssocID="{3E5D040E-441F-40B1-99BC-A582B16C2CE9}" presName="node" presStyleLbl="node1" presStyleIdx="2" presStyleCnt="5">
        <dgm:presLayoutVars>
          <dgm:bulletEnabled val="1"/>
        </dgm:presLayoutVars>
      </dgm:prSet>
      <dgm:spPr/>
    </dgm:pt>
    <dgm:pt modelId="{B249B34E-E552-4B4C-A0D5-13C00A20FDDF}" type="pres">
      <dgm:prSet presAssocID="{5AFF94D0-6E3A-41DF-9A3B-2408BE53496D}" presName="sibTrans" presStyleCnt="0"/>
      <dgm:spPr/>
    </dgm:pt>
    <dgm:pt modelId="{4A0DF8FC-DC31-4336-8405-026D459D29CB}" type="pres">
      <dgm:prSet presAssocID="{6E32BBAF-8926-4E41-B30C-20BBBF2771DC}" presName="node" presStyleLbl="node1" presStyleIdx="3" presStyleCnt="5">
        <dgm:presLayoutVars>
          <dgm:bulletEnabled val="1"/>
        </dgm:presLayoutVars>
      </dgm:prSet>
      <dgm:spPr/>
    </dgm:pt>
    <dgm:pt modelId="{790C5EFB-2BF7-4E62-B4FB-6693B832279E}" type="pres">
      <dgm:prSet presAssocID="{0471A685-8220-4FF7-BA78-FB28CC2C1599}" presName="sibTrans" presStyleCnt="0"/>
      <dgm:spPr/>
    </dgm:pt>
    <dgm:pt modelId="{F2657C9F-5CC9-474B-833F-D5CCEC7CCE91}" type="pres">
      <dgm:prSet presAssocID="{8E2EEB6F-DCF7-4EBE-BC6E-71456914839C}" presName="node" presStyleLbl="node1" presStyleIdx="4" presStyleCnt="5">
        <dgm:presLayoutVars>
          <dgm:bulletEnabled val="1"/>
        </dgm:presLayoutVars>
      </dgm:prSet>
      <dgm:spPr/>
    </dgm:pt>
  </dgm:ptLst>
  <dgm:cxnLst>
    <dgm:cxn modelId="{453DAB0F-FB9A-49F8-818C-4C3874AE6A9F}" srcId="{6B71D5B7-45F4-400C-928A-1A2C9E079A9F}" destId="{6E32BBAF-8926-4E41-B30C-20BBBF2771DC}" srcOrd="3" destOrd="0" parTransId="{60557A77-E12F-4A19-BDC5-813D9DB559C3}" sibTransId="{0471A685-8220-4FF7-BA78-FB28CC2C1599}"/>
    <dgm:cxn modelId="{B935852E-02D6-495F-99F2-7E8FA88E8521}" type="presOf" srcId="{8E2EEB6F-DCF7-4EBE-BC6E-71456914839C}" destId="{F2657C9F-5CC9-474B-833F-D5CCEC7CCE91}" srcOrd="0" destOrd="0" presId="urn:microsoft.com/office/officeart/2005/8/layout/default"/>
    <dgm:cxn modelId="{E79A6534-D7BD-4C2A-8937-CAD3C4757047}" type="presOf" srcId="{CA9FB819-31A0-4123-86E5-F199E6F6D114}" destId="{5C62201E-6624-480A-8EFD-A6806C56DDAF}" srcOrd="0" destOrd="0" presId="urn:microsoft.com/office/officeart/2005/8/layout/default"/>
    <dgm:cxn modelId="{558A923E-D5C8-481E-8084-0B2D43619B95}" srcId="{6B71D5B7-45F4-400C-928A-1A2C9E079A9F}" destId="{8E2EEB6F-DCF7-4EBE-BC6E-71456914839C}" srcOrd="4" destOrd="0" parTransId="{C3604DD2-ADE3-4C56-B504-D090B2A2CD91}" sibTransId="{09F6E8C5-11CE-41F6-86F3-96C35A6BA866}"/>
    <dgm:cxn modelId="{B5816942-1A34-461D-9785-28697DC858B2}" type="presOf" srcId="{662B3CA6-602E-4140-A030-960DFA701CE0}" destId="{F428FA0D-4AE9-40DB-B6A5-0309A66E28A8}" srcOrd="0" destOrd="0" presId="urn:microsoft.com/office/officeart/2005/8/layout/default"/>
    <dgm:cxn modelId="{DE49E843-1CAA-48D5-8424-5EB3C4DE09D5}" type="presOf" srcId="{6B71D5B7-45F4-400C-928A-1A2C9E079A9F}" destId="{BEF628D2-BE85-45F5-9C3A-08D37DEB8398}" srcOrd="0" destOrd="0" presId="urn:microsoft.com/office/officeart/2005/8/layout/default"/>
    <dgm:cxn modelId="{95373D45-7F2A-4802-9B76-19046195D9AC}" type="presOf" srcId="{6E32BBAF-8926-4E41-B30C-20BBBF2771DC}" destId="{4A0DF8FC-DC31-4336-8405-026D459D29CB}" srcOrd="0" destOrd="0" presId="urn:microsoft.com/office/officeart/2005/8/layout/default"/>
    <dgm:cxn modelId="{822D7C68-1790-41FB-8602-88E64EE366BF}" srcId="{6B71D5B7-45F4-400C-928A-1A2C9E079A9F}" destId="{662B3CA6-602E-4140-A030-960DFA701CE0}" srcOrd="1" destOrd="0" parTransId="{C6C7A879-EE69-448E-B874-844B71C8ABC6}" sibTransId="{1596B256-CD7A-48E5-87D4-6DC48948CF27}"/>
    <dgm:cxn modelId="{1C71CC4F-CBFE-47E4-8948-1B127CB79785}" type="presOf" srcId="{3E5D040E-441F-40B1-99BC-A582B16C2CE9}" destId="{4C601174-57EA-4343-BA66-5CAC2AD4BA0F}" srcOrd="0" destOrd="0" presId="urn:microsoft.com/office/officeart/2005/8/layout/default"/>
    <dgm:cxn modelId="{B16215D5-9614-42A1-B8FE-E3846033E5BF}" srcId="{6B71D5B7-45F4-400C-928A-1A2C9E079A9F}" destId="{3E5D040E-441F-40B1-99BC-A582B16C2CE9}" srcOrd="2" destOrd="0" parTransId="{48020984-8605-4BA3-B790-E8AF8943373C}" sibTransId="{5AFF94D0-6E3A-41DF-9A3B-2408BE53496D}"/>
    <dgm:cxn modelId="{B86152F6-A10B-4610-8887-6B3C95DC6A8A}" srcId="{6B71D5B7-45F4-400C-928A-1A2C9E079A9F}" destId="{CA9FB819-31A0-4123-86E5-F199E6F6D114}" srcOrd="0" destOrd="0" parTransId="{0886204E-E629-4130-82D3-7F253D3B83B3}" sibTransId="{852D48D7-598D-48C4-B873-96C8168E1557}"/>
    <dgm:cxn modelId="{310E43E7-7D39-49F1-AF39-ACCBA55CE4CF}" type="presParOf" srcId="{BEF628D2-BE85-45F5-9C3A-08D37DEB8398}" destId="{5C62201E-6624-480A-8EFD-A6806C56DDAF}" srcOrd="0" destOrd="0" presId="urn:microsoft.com/office/officeart/2005/8/layout/default"/>
    <dgm:cxn modelId="{540CA982-4025-45C2-8E33-A6D530B932A4}" type="presParOf" srcId="{BEF628D2-BE85-45F5-9C3A-08D37DEB8398}" destId="{AF1E6D7C-72E2-49D0-9624-F450E9633A3F}" srcOrd="1" destOrd="0" presId="urn:microsoft.com/office/officeart/2005/8/layout/default"/>
    <dgm:cxn modelId="{F4B70C5C-B4AF-426D-A2C4-544C8CD5BDC5}" type="presParOf" srcId="{BEF628D2-BE85-45F5-9C3A-08D37DEB8398}" destId="{F428FA0D-4AE9-40DB-B6A5-0309A66E28A8}" srcOrd="2" destOrd="0" presId="urn:microsoft.com/office/officeart/2005/8/layout/default"/>
    <dgm:cxn modelId="{6D874FA9-4FE4-4D8F-AC14-0B12EB226724}" type="presParOf" srcId="{BEF628D2-BE85-45F5-9C3A-08D37DEB8398}" destId="{6CC381DD-DB7C-444B-9E57-AA43C88FC6A9}" srcOrd="3" destOrd="0" presId="urn:microsoft.com/office/officeart/2005/8/layout/default"/>
    <dgm:cxn modelId="{F03025F6-DBDE-4CA1-81CC-1034B81FE8E9}" type="presParOf" srcId="{BEF628D2-BE85-45F5-9C3A-08D37DEB8398}" destId="{4C601174-57EA-4343-BA66-5CAC2AD4BA0F}" srcOrd="4" destOrd="0" presId="urn:microsoft.com/office/officeart/2005/8/layout/default"/>
    <dgm:cxn modelId="{B4F6B1B7-4EF7-4656-9D67-53C3A4C3F621}" type="presParOf" srcId="{BEF628D2-BE85-45F5-9C3A-08D37DEB8398}" destId="{B249B34E-E552-4B4C-A0D5-13C00A20FDDF}" srcOrd="5" destOrd="0" presId="urn:microsoft.com/office/officeart/2005/8/layout/default"/>
    <dgm:cxn modelId="{9BB31520-7641-4B7B-8292-2D5873AA6A15}" type="presParOf" srcId="{BEF628D2-BE85-45F5-9C3A-08D37DEB8398}" destId="{4A0DF8FC-DC31-4336-8405-026D459D29CB}" srcOrd="6" destOrd="0" presId="urn:microsoft.com/office/officeart/2005/8/layout/default"/>
    <dgm:cxn modelId="{7009C46F-DFE3-48A5-A071-3AB03538ABAA}" type="presParOf" srcId="{BEF628D2-BE85-45F5-9C3A-08D37DEB8398}" destId="{790C5EFB-2BF7-4E62-B4FB-6693B832279E}" srcOrd="7" destOrd="0" presId="urn:microsoft.com/office/officeart/2005/8/layout/default"/>
    <dgm:cxn modelId="{9D54867B-8EE6-4EB9-82CC-5A0205017E7F}" type="presParOf" srcId="{BEF628D2-BE85-45F5-9C3A-08D37DEB8398}" destId="{F2657C9F-5CC9-474B-833F-D5CCEC7CCE9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E3BDA4-A47D-4A7D-9FBA-4FDF09D2C0F7}"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56F7F5AF-E999-4E18-85DD-75E19E01D8FB}">
      <dgm:prSet/>
      <dgm:spPr/>
      <dgm:t>
        <a:bodyPr/>
        <a:lstStyle/>
        <a:p>
          <a:r>
            <a:rPr lang="en-GB"/>
            <a:t>Masters level post graduate NASENCO qualification</a:t>
          </a:r>
          <a:endParaRPr lang="en-US"/>
        </a:p>
      </dgm:t>
    </dgm:pt>
    <dgm:pt modelId="{CBAC89D3-4CC6-40AC-8322-2B473DEB64C8}" type="parTrans" cxnId="{0F808B00-35CE-4944-9996-1317D20924A3}">
      <dgm:prSet/>
      <dgm:spPr/>
      <dgm:t>
        <a:bodyPr/>
        <a:lstStyle/>
        <a:p>
          <a:endParaRPr lang="en-US"/>
        </a:p>
      </dgm:t>
    </dgm:pt>
    <dgm:pt modelId="{33ABCBB9-21DD-4DF7-ACC3-C662A25546F2}" type="sibTrans" cxnId="{0F808B00-35CE-4944-9996-1317D20924A3}">
      <dgm:prSet/>
      <dgm:spPr/>
      <dgm:t>
        <a:bodyPr/>
        <a:lstStyle/>
        <a:p>
          <a:endParaRPr lang="en-US"/>
        </a:p>
      </dgm:t>
    </dgm:pt>
    <dgm:pt modelId="{530C611E-9C79-4745-AB66-4FDDBCA92CF9}">
      <dgm:prSet/>
      <dgm:spPr/>
      <dgm:t>
        <a:bodyPr/>
        <a:lstStyle/>
        <a:p>
          <a:r>
            <a:rPr lang="en-GB"/>
            <a:t>Emotional Literacy Support Assistant (ELSA) Training</a:t>
          </a:r>
          <a:endParaRPr lang="en-US"/>
        </a:p>
      </dgm:t>
    </dgm:pt>
    <dgm:pt modelId="{DEBF7F71-8BB0-4280-89E3-2639D981E579}" type="parTrans" cxnId="{2FC5BFAB-786B-49B9-A606-3BA9F2B96826}">
      <dgm:prSet/>
      <dgm:spPr/>
      <dgm:t>
        <a:bodyPr/>
        <a:lstStyle/>
        <a:p>
          <a:endParaRPr lang="en-US"/>
        </a:p>
      </dgm:t>
    </dgm:pt>
    <dgm:pt modelId="{09B407F8-70FA-40AB-BF54-46973788D153}" type="sibTrans" cxnId="{2FC5BFAB-786B-49B9-A606-3BA9F2B96826}">
      <dgm:prSet/>
      <dgm:spPr/>
      <dgm:t>
        <a:bodyPr/>
        <a:lstStyle/>
        <a:p>
          <a:endParaRPr lang="en-US"/>
        </a:p>
      </dgm:t>
    </dgm:pt>
    <dgm:pt modelId="{C7D1FE4D-A7AF-4DD4-A77D-DDAD92E1897C}">
      <dgm:prSet/>
      <dgm:spPr/>
      <dgm:t>
        <a:bodyPr/>
        <a:lstStyle/>
        <a:p>
          <a:r>
            <a:rPr lang="en-GB"/>
            <a:t>Foundation Course in Signalong Phase 1</a:t>
          </a:r>
          <a:endParaRPr lang="en-US"/>
        </a:p>
      </dgm:t>
    </dgm:pt>
    <dgm:pt modelId="{D66071A1-E964-43F3-B090-B4B634427455}" type="parTrans" cxnId="{D1CD5983-D236-401C-BB8C-039D2193A77E}">
      <dgm:prSet/>
      <dgm:spPr/>
      <dgm:t>
        <a:bodyPr/>
        <a:lstStyle/>
        <a:p>
          <a:endParaRPr lang="en-US"/>
        </a:p>
      </dgm:t>
    </dgm:pt>
    <dgm:pt modelId="{8AF18D52-C164-4F42-9A3F-745C8EF4E5D9}" type="sibTrans" cxnId="{D1CD5983-D236-401C-BB8C-039D2193A77E}">
      <dgm:prSet/>
      <dgm:spPr/>
      <dgm:t>
        <a:bodyPr/>
        <a:lstStyle/>
        <a:p>
          <a:endParaRPr lang="en-US"/>
        </a:p>
      </dgm:t>
    </dgm:pt>
    <dgm:pt modelId="{952790B0-BFF6-41F5-8E55-D8251026273E}">
      <dgm:prSet/>
      <dgm:spPr/>
      <dgm:t>
        <a:bodyPr/>
        <a:lstStyle/>
        <a:p>
          <a:r>
            <a:rPr lang="en-GB"/>
            <a:t>Step on and Step up</a:t>
          </a:r>
          <a:endParaRPr lang="en-US"/>
        </a:p>
      </dgm:t>
    </dgm:pt>
    <dgm:pt modelId="{A473E373-C490-490B-B1F1-6A3FE541890F}" type="parTrans" cxnId="{5F8C6F75-4BE0-45B0-AF42-3E71D7A9133E}">
      <dgm:prSet/>
      <dgm:spPr/>
      <dgm:t>
        <a:bodyPr/>
        <a:lstStyle/>
        <a:p>
          <a:endParaRPr lang="en-US"/>
        </a:p>
      </dgm:t>
    </dgm:pt>
    <dgm:pt modelId="{C2551201-4D22-4033-9CEC-4F4821F75CAB}" type="sibTrans" cxnId="{5F8C6F75-4BE0-45B0-AF42-3E71D7A9133E}">
      <dgm:prSet/>
      <dgm:spPr/>
      <dgm:t>
        <a:bodyPr/>
        <a:lstStyle/>
        <a:p>
          <a:endParaRPr lang="en-US"/>
        </a:p>
      </dgm:t>
    </dgm:pt>
    <dgm:pt modelId="{CA8496E0-D8D2-41C1-9CE4-96AC179B2245}">
      <dgm:prSet/>
      <dgm:spPr/>
      <dgm:t>
        <a:bodyPr/>
        <a:lstStyle/>
        <a:p>
          <a:r>
            <a:rPr lang="en-GB"/>
            <a:t>Autism training</a:t>
          </a:r>
          <a:endParaRPr lang="en-US"/>
        </a:p>
      </dgm:t>
    </dgm:pt>
    <dgm:pt modelId="{9003ECFB-6589-419F-8F19-79591E780B2B}" type="parTrans" cxnId="{CDE3C5EA-07EC-4650-B550-21A435A599B7}">
      <dgm:prSet/>
      <dgm:spPr/>
      <dgm:t>
        <a:bodyPr/>
        <a:lstStyle/>
        <a:p>
          <a:endParaRPr lang="en-US"/>
        </a:p>
      </dgm:t>
    </dgm:pt>
    <dgm:pt modelId="{6ED29BE3-48CB-4F59-A9E5-A1689999FEAF}" type="sibTrans" cxnId="{CDE3C5EA-07EC-4650-B550-21A435A599B7}">
      <dgm:prSet/>
      <dgm:spPr/>
      <dgm:t>
        <a:bodyPr/>
        <a:lstStyle/>
        <a:p>
          <a:endParaRPr lang="en-US"/>
        </a:p>
      </dgm:t>
    </dgm:pt>
    <dgm:pt modelId="{430AC26F-B56D-40C7-9346-0E22B0EAE1B5}">
      <dgm:prSet/>
      <dgm:spPr/>
      <dgm:t>
        <a:bodyPr/>
        <a:lstStyle/>
        <a:p>
          <a:r>
            <a:rPr lang="en-GB"/>
            <a:t>Makaton training</a:t>
          </a:r>
          <a:endParaRPr lang="en-US"/>
        </a:p>
      </dgm:t>
    </dgm:pt>
    <dgm:pt modelId="{3D649FB5-D849-49D1-B79F-6D09C2261CF3}" type="parTrans" cxnId="{C1150DBB-5DB2-4C7A-BDFD-C5BED8588454}">
      <dgm:prSet/>
      <dgm:spPr/>
      <dgm:t>
        <a:bodyPr/>
        <a:lstStyle/>
        <a:p>
          <a:endParaRPr lang="en-US"/>
        </a:p>
      </dgm:t>
    </dgm:pt>
    <dgm:pt modelId="{596B94E1-1911-4AB4-B6AB-DCED1D52618E}" type="sibTrans" cxnId="{C1150DBB-5DB2-4C7A-BDFD-C5BED8588454}">
      <dgm:prSet/>
      <dgm:spPr/>
      <dgm:t>
        <a:bodyPr/>
        <a:lstStyle/>
        <a:p>
          <a:endParaRPr lang="en-US"/>
        </a:p>
      </dgm:t>
    </dgm:pt>
    <dgm:pt modelId="{7D8D19DA-891D-4E75-B202-70A33A5D3838}">
      <dgm:prSet/>
      <dgm:spPr/>
      <dgm:t>
        <a:bodyPr/>
        <a:lstStyle/>
        <a:p>
          <a:r>
            <a:rPr lang="en-GB"/>
            <a:t>Selective Mutism training</a:t>
          </a:r>
          <a:endParaRPr lang="en-US"/>
        </a:p>
      </dgm:t>
    </dgm:pt>
    <dgm:pt modelId="{5F8C4023-9D2F-47CA-BF33-E8ABB5E7F6D0}" type="parTrans" cxnId="{F23AA582-4751-4498-8A2D-E91DEDF49368}">
      <dgm:prSet/>
      <dgm:spPr/>
      <dgm:t>
        <a:bodyPr/>
        <a:lstStyle/>
        <a:p>
          <a:endParaRPr lang="en-US"/>
        </a:p>
      </dgm:t>
    </dgm:pt>
    <dgm:pt modelId="{95B78FB1-7E90-49D0-A0B6-9927945000B5}" type="sibTrans" cxnId="{F23AA582-4751-4498-8A2D-E91DEDF49368}">
      <dgm:prSet/>
      <dgm:spPr/>
      <dgm:t>
        <a:bodyPr/>
        <a:lstStyle/>
        <a:p>
          <a:endParaRPr lang="en-US"/>
        </a:p>
      </dgm:t>
    </dgm:pt>
    <dgm:pt modelId="{7D23EB08-B63D-41B5-A229-2970B2075AA1}">
      <dgm:prSet/>
      <dgm:spPr/>
      <dgm:t>
        <a:bodyPr/>
        <a:lstStyle/>
        <a:p>
          <a:r>
            <a:rPr lang="en-GB"/>
            <a:t>Sensory Processing </a:t>
          </a:r>
          <a:endParaRPr lang="en-US"/>
        </a:p>
      </dgm:t>
    </dgm:pt>
    <dgm:pt modelId="{B97BA6E1-6DEC-485E-9527-8428B1F48ACB}" type="parTrans" cxnId="{C6DAD777-60B4-4176-9793-CB68AA0002CC}">
      <dgm:prSet/>
      <dgm:spPr/>
      <dgm:t>
        <a:bodyPr/>
        <a:lstStyle/>
        <a:p>
          <a:endParaRPr lang="en-US"/>
        </a:p>
      </dgm:t>
    </dgm:pt>
    <dgm:pt modelId="{A474B0D8-894D-4DB6-AAE7-AEF7E83B54BA}" type="sibTrans" cxnId="{C6DAD777-60B4-4176-9793-CB68AA0002CC}">
      <dgm:prSet/>
      <dgm:spPr/>
      <dgm:t>
        <a:bodyPr/>
        <a:lstStyle/>
        <a:p>
          <a:endParaRPr lang="en-US"/>
        </a:p>
      </dgm:t>
    </dgm:pt>
    <dgm:pt modelId="{39527FC2-586C-45CB-8072-2A4D96E8C469}">
      <dgm:prSet/>
      <dgm:spPr/>
      <dgm:t>
        <a:bodyPr/>
        <a:lstStyle/>
        <a:p>
          <a:r>
            <a:rPr lang="en-GB"/>
            <a:t>DCD</a:t>
          </a:r>
          <a:br>
            <a:rPr lang="en-GB"/>
          </a:br>
          <a:r>
            <a:rPr lang="en-GB"/>
            <a:t>Handwriting development</a:t>
          </a:r>
          <a:endParaRPr lang="en-US"/>
        </a:p>
      </dgm:t>
    </dgm:pt>
    <dgm:pt modelId="{8F00507F-96A0-4298-9EDD-37581EBBE49B}" type="parTrans" cxnId="{E5E1B5E3-B6C5-4DD8-9D19-8DDD4FBDBBED}">
      <dgm:prSet/>
      <dgm:spPr/>
      <dgm:t>
        <a:bodyPr/>
        <a:lstStyle/>
        <a:p>
          <a:endParaRPr lang="en-US"/>
        </a:p>
      </dgm:t>
    </dgm:pt>
    <dgm:pt modelId="{86CFBEFC-590A-43BC-B8FD-89A47A746C6F}" type="sibTrans" cxnId="{E5E1B5E3-B6C5-4DD8-9D19-8DDD4FBDBBED}">
      <dgm:prSet/>
      <dgm:spPr/>
      <dgm:t>
        <a:bodyPr/>
        <a:lstStyle/>
        <a:p>
          <a:endParaRPr lang="en-US"/>
        </a:p>
      </dgm:t>
    </dgm:pt>
    <dgm:pt modelId="{4BDE48D6-D655-4F18-A3E1-1EA6DDD95E8F}">
      <dgm:prSet/>
      <dgm:spPr/>
      <dgm:t>
        <a:bodyPr/>
        <a:lstStyle/>
        <a:p>
          <a:r>
            <a:rPr lang="en-GB"/>
            <a:t>Developing attention and listening skills</a:t>
          </a:r>
          <a:endParaRPr lang="en-US"/>
        </a:p>
      </dgm:t>
    </dgm:pt>
    <dgm:pt modelId="{282BC10C-3F76-4709-B989-7B42A9AAC7F1}" type="parTrans" cxnId="{53039E01-C84F-4EC0-A933-151E31DB8644}">
      <dgm:prSet/>
      <dgm:spPr/>
      <dgm:t>
        <a:bodyPr/>
        <a:lstStyle/>
        <a:p>
          <a:endParaRPr lang="en-US"/>
        </a:p>
      </dgm:t>
    </dgm:pt>
    <dgm:pt modelId="{854DB50E-CFCA-4FF0-9615-56914441F42D}" type="sibTrans" cxnId="{53039E01-C84F-4EC0-A933-151E31DB8644}">
      <dgm:prSet/>
      <dgm:spPr/>
      <dgm:t>
        <a:bodyPr/>
        <a:lstStyle/>
        <a:p>
          <a:endParaRPr lang="en-US"/>
        </a:p>
      </dgm:t>
    </dgm:pt>
    <dgm:pt modelId="{F72BAF65-5630-4514-9D16-83E48DAA030B}">
      <dgm:prSet/>
      <dgm:spPr/>
      <dgm:t>
        <a:bodyPr/>
        <a:lstStyle/>
        <a:p>
          <a:r>
            <a:rPr lang="en-GB"/>
            <a:t>PDA</a:t>
          </a:r>
          <a:endParaRPr lang="en-US"/>
        </a:p>
      </dgm:t>
    </dgm:pt>
    <dgm:pt modelId="{B340A217-FEE9-4EEB-94D6-6234FE99BD81}" type="parTrans" cxnId="{5180DBEC-A0D6-4A5E-9F2D-E96FF8E2F369}">
      <dgm:prSet/>
      <dgm:spPr/>
      <dgm:t>
        <a:bodyPr/>
        <a:lstStyle/>
        <a:p>
          <a:endParaRPr lang="en-US"/>
        </a:p>
      </dgm:t>
    </dgm:pt>
    <dgm:pt modelId="{CB59712A-4C34-4B3A-85BD-9858D208DFD9}" type="sibTrans" cxnId="{5180DBEC-A0D6-4A5E-9F2D-E96FF8E2F369}">
      <dgm:prSet/>
      <dgm:spPr/>
      <dgm:t>
        <a:bodyPr/>
        <a:lstStyle/>
        <a:p>
          <a:endParaRPr lang="en-US"/>
        </a:p>
      </dgm:t>
    </dgm:pt>
    <dgm:pt modelId="{5EC1BE95-B194-4244-A72D-C254F1EDD5FD}" type="pres">
      <dgm:prSet presAssocID="{F2E3BDA4-A47D-4A7D-9FBA-4FDF09D2C0F7}" presName="diagram" presStyleCnt="0">
        <dgm:presLayoutVars>
          <dgm:dir/>
          <dgm:resizeHandles val="exact"/>
        </dgm:presLayoutVars>
      </dgm:prSet>
      <dgm:spPr/>
    </dgm:pt>
    <dgm:pt modelId="{79EFFF1B-59AF-4BC4-AAB5-0EB2FA438375}" type="pres">
      <dgm:prSet presAssocID="{56F7F5AF-E999-4E18-85DD-75E19E01D8FB}" presName="node" presStyleLbl="node1" presStyleIdx="0" presStyleCnt="11">
        <dgm:presLayoutVars>
          <dgm:bulletEnabled val="1"/>
        </dgm:presLayoutVars>
      </dgm:prSet>
      <dgm:spPr/>
    </dgm:pt>
    <dgm:pt modelId="{2066A152-CEF7-413F-B745-5AE326A2559C}" type="pres">
      <dgm:prSet presAssocID="{33ABCBB9-21DD-4DF7-ACC3-C662A25546F2}" presName="sibTrans" presStyleCnt="0"/>
      <dgm:spPr/>
    </dgm:pt>
    <dgm:pt modelId="{493E1FA0-E167-4509-BB7A-B2593A6E94D0}" type="pres">
      <dgm:prSet presAssocID="{530C611E-9C79-4745-AB66-4FDDBCA92CF9}" presName="node" presStyleLbl="node1" presStyleIdx="1" presStyleCnt="11">
        <dgm:presLayoutVars>
          <dgm:bulletEnabled val="1"/>
        </dgm:presLayoutVars>
      </dgm:prSet>
      <dgm:spPr/>
    </dgm:pt>
    <dgm:pt modelId="{C8BD3CAE-584A-4A69-B525-5056CD4C73BC}" type="pres">
      <dgm:prSet presAssocID="{09B407F8-70FA-40AB-BF54-46973788D153}" presName="sibTrans" presStyleCnt="0"/>
      <dgm:spPr/>
    </dgm:pt>
    <dgm:pt modelId="{84A625FE-340D-46BD-BCA5-5CDFBCEB37E4}" type="pres">
      <dgm:prSet presAssocID="{C7D1FE4D-A7AF-4DD4-A77D-DDAD92E1897C}" presName="node" presStyleLbl="node1" presStyleIdx="2" presStyleCnt="11">
        <dgm:presLayoutVars>
          <dgm:bulletEnabled val="1"/>
        </dgm:presLayoutVars>
      </dgm:prSet>
      <dgm:spPr/>
    </dgm:pt>
    <dgm:pt modelId="{57BDE790-B99F-4A02-BB04-0089F9C8FD21}" type="pres">
      <dgm:prSet presAssocID="{8AF18D52-C164-4F42-9A3F-745C8EF4E5D9}" presName="sibTrans" presStyleCnt="0"/>
      <dgm:spPr/>
    </dgm:pt>
    <dgm:pt modelId="{111D6B68-F95B-483F-A3F0-057DA62E2CFB}" type="pres">
      <dgm:prSet presAssocID="{952790B0-BFF6-41F5-8E55-D8251026273E}" presName="node" presStyleLbl="node1" presStyleIdx="3" presStyleCnt="11">
        <dgm:presLayoutVars>
          <dgm:bulletEnabled val="1"/>
        </dgm:presLayoutVars>
      </dgm:prSet>
      <dgm:spPr/>
    </dgm:pt>
    <dgm:pt modelId="{4BA92F36-468E-4371-ABCB-56AA2D139154}" type="pres">
      <dgm:prSet presAssocID="{C2551201-4D22-4033-9CEC-4F4821F75CAB}" presName="sibTrans" presStyleCnt="0"/>
      <dgm:spPr/>
    </dgm:pt>
    <dgm:pt modelId="{3C1E3F24-E7DB-4491-AEAE-65EA8D870432}" type="pres">
      <dgm:prSet presAssocID="{CA8496E0-D8D2-41C1-9CE4-96AC179B2245}" presName="node" presStyleLbl="node1" presStyleIdx="4" presStyleCnt="11">
        <dgm:presLayoutVars>
          <dgm:bulletEnabled val="1"/>
        </dgm:presLayoutVars>
      </dgm:prSet>
      <dgm:spPr/>
    </dgm:pt>
    <dgm:pt modelId="{093F0BA3-0700-4A45-93CF-EAC15DF83D23}" type="pres">
      <dgm:prSet presAssocID="{6ED29BE3-48CB-4F59-A9E5-A1689999FEAF}" presName="sibTrans" presStyleCnt="0"/>
      <dgm:spPr/>
    </dgm:pt>
    <dgm:pt modelId="{ADA4F68F-BC0C-48BA-8F15-A0795B601A6C}" type="pres">
      <dgm:prSet presAssocID="{430AC26F-B56D-40C7-9346-0E22B0EAE1B5}" presName="node" presStyleLbl="node1" presStyleIdx="5" presStyleCnt="11">
        <dgm:presLayoutVars>
          <dgm:bulletEnabled val="1"/>
        </dgm:presLayoutVars>
      </dgm:prSet>
      <dgm:spPr/>
    </dgm:pt>
    <dgm:pt modelId="{542D269E-8E08-4DF2-AC4B-A775014EBC71}" type="pres">
      <dgm:prSet presAssocID="{596B94E1-1911-4AB4-B6AB-DCED1D52618E}" presName="sibTrans" presStyleCnt="0"/>
      <dgm:spPr/>
    </dgm:pt>
    <dgm:pt modelId="{C440EEF6-2000-4158-AB98-55315869A39C}" type="pres">
      <dgm:prSet presAssocID="{7D8D19DA-891D-4E75-B202-70A33A5D3838}" presName="node" presStyleLbl="node1" presStyleIdx="6" presStyleCnt="11">
        <dgm:presLayoutVars>
          <dgm:bulletEnabled val="1"/>
        </dgm:presLayoutVars>
      </dgm:prSet>
      <dgm:spPr/>
    </dgm:pt>
    <dgm:pt modelId="{DAF59BAC-4332-415E-9820-BED878F58867}" type="pres">
      <dgm:prSet presAssocID="{95B78FB1-7E90-49D0-A0B6-9927945000B5}" presName="sibTrans" presStyleCnt="0"/>
      <dgm:spPr/>
    </dgm:pt>
    <dgm:pt modelId="{A1709868-1104-4791-BCA4-E8AC0B585544}" type="pres">
      <dgm:prSet presAssocID="{7D23EB08-B63D-41B5-A229-2970B2075AA1}" presName="node" presStyleLbl="node1" presStyleIdx="7" presStyleCnt="11">
        <dgm:presLayoutVars>
          <dgm:bulletEnabled val="1"/>
        </dgm:presLayoutVars>
      </dgm:prSet>
      <dgm:spPr/>
    </dgm:pt>
    <dgm:pt modelId="{E34A1225-80E5-4C7D-8B46-B3B9103C7A80}" type="pres">
      <dgm:prSet presAssocID="{A474B0D8-894D-4DB6-AAE7-AEF7E83B54BA}" presName="sibTrans" presStyleCnt="0"/>
      <dgm:spPr/>
    </dgm:pt>
    <dgm:pt modelId="{172955EF-4F47-4103-9A47-493D4C858929}" type="pres">
      <dgm:prSet presAssocID="{39527FC2-586C-45CB-8072-2A4D96E8C469}" presName="node" presStyleLbl="node1" presStyleIdx="8" presStyleCnt="11">
        <dgm:presLayoutVars>
          <dgm:bulletEnabled val="1"/>
        </dgm:presLayoutVars>
      </dgm:prSet>
      <dgm:spPr/>
    </dgm:pt>
    <dgm:pt modelId="{43E39093-7BBC-4591-9B1D-58F856A80E97}" type="pres">
      <dgm:prSet presAssocID="{86CFBEFC-590A-43BC-B8FD-89A47A746C6F}" presName="sibTrans" presStyleCnt="0"/>
      <dgm:spPr/>
    </dgm:pt>
    <dgm:pt modelId="{BF4989CB-D3EA-45A8-9D6A-A94F9362B813}" type="pres">
      <dgm:prSet presAssocID="{4BDE48D6-D655-4F18-A3E1-1EA6DDD95E8F}" presName="node" presStyleLbl="node1" presStyleIdx="9" presStyleCnt="11">
        <dgm:presLayoutVars>
          <dgm:bulletEnabled val="1"/>
        </dgm:presLayoutVars>
      </dgm:prSet>
      <dgm:spPr/>
    </dgm:pt>
    <dgm:pt modelId="{C38B860A-53A8-4957-B219-6422F397B8C1}" type="pres">
      <dgm:prSet presAssocID="{854DB50E-CFCA-4FF0-9615-56914441F42D}" presName="sibTrans" presStyleCnt="0"/>
      <dgm:spPr/>
    </dgm:pt>
    <dgm:pt modelId="{F9D05F58-00FE-462A-BBCF-4515AF81003C}" type="pres">
      <dgm:prSet presAssocID="{F72BAF65-5630-4514-9D16-83E48DAA030B}" presName="node" presStyleLbl="node1" presStyleIdx="10" presStyleCnt="11">
        <dgm:presLayoutVars>
          <dgm:bulletEnabled val="1"/>
        </dgm:presLayoutVars>
      </dgm:prSet>
      <dgm:spPr/>
    </dgm:pt>
  </dgm:ptLst>
  <dgm:cxnLst>
    <dgm:cxn modelId="{0F808B00-35CE-4944-9996-1317D20924A3}" srcId="{F2E3BDA4-A47D-4A7D-9FBA-4FDF09D2C0F7}" destId="{56F7F5AF-E999-4E18-85DD-75E19E01D8FB}" srcOrd="0" destOrd="0" parTransId="{CBAC89D3-4CC6-40AC-8322-2B473DEB64C8}" sibTransId="{33ABCBB9-21DD-4DF7-ACC3-C662A25546F2}"/>
    <dgm:cxn modelId="{53039E01-C84F-4EC0-A933-151E31DB8644}" srcId="{F2E3BDA4-A47D-4A7D-9FBA-4FDF09D2C0F7}" destId="{4BDE48D6-D655-4F18-A3E1-1EA6DDD95E8F}" srcOrd="9" destOrd="0" parTransId="{282BC10C-3F76-4709-B989-7B42A9AAC7F1}" sibTransId="{854DB50E-CFCA-4FF0-9615-56914441F42D}"/>
    <dgm:cxn modelId="{C608FF34-0D2F-46F6-B3E4-197A6CE54D21}" type="presOf" srcId="{430AC26F-B56D-40C7-9346-0E22B0EAE1B5}" destId="{ADA4F68F-BC0C-48BA-8F15-A0795B601A6C}" srcOrd="0" destOrd="0" presId="urn:microsoft.com/office/officeart/2005/8/layout/default"/>
    <dgm:cxn modelId="{D4FE8371-DA64-447F-A9E7-3673A78A09B7}" type="presOf" srcId="{39527FC2-586C-45CB-8072-2A4D96E8C469}" destId="{172955EF-4F47-4103-9A47-493D4C858929}" srcOrd="0" destOrd="0" presId="urn:microsoft.com/office/officeart/2005/8/layout/default"/>
    <dgm:cxn modelId="{81579951-9220-43D5-BD3D-FB08733E4ADE}" type="presOf" srcId="{C7D1FE4D-A7AF-4DD4-A77D-DDAD92E1897C}" destId="{84A625FE-340D-46BD-BCA5-5CDFBCEB37E4}" srcOrd="0" destOrd="0" presId="urn:microsoft.com/office/officeart/2005/8/layout/default"/>
    <dgm:cxn modelId="{5F8C6F75-4BE0-45B0-AF42-3E71D7A9133E}" srcId="{F2E3BDA4-A47D-4A7D-9FBA-4FDF09D2C0F7}" destId="{952790B0-BFF6-41F5-8E55-D8251026273E}" srcOrd="3" destOrd="0" parTransId="{A473E373-C490-490B-B1F1-6A3FE541890F}" sibTransId="{C2551201-4D22-4033-9CEC-4F4821F75CAB}"/>
    <dgm:cxn modelId="{C6DAD777-60B4-4176-9793-CB68AA0002CC}" srcId="{F2E3BDA4-A47D-4A7D-9FBA-4FDF09D2C0F7}" destId="{7D23EB08-B63D-41B5-A229-2970B2075AA1}" srcOrd="7" destOrd="0" parTransId="{B97BA6E1-6DEC-485E-9527-8428B1F48ACB}" sibTransId="{A474B0D8-894D-4DB6-AAE7-AEF7E83B54BA}"/>
    <dgm:cxn modelId="{F23AA582-4751-4498-8A2D-E91DEDF49368}" srcId="{F2E3BDA4-A47D-4A7D-9FBA-4FDF09D2C0F7}" destId="{7D8D19DA-891D-4E75-B202-70A33A5D3838}" srcOrd="6" destOrd="0" parTransId="{5F8C4023-9D2F-47CA-BF33-E8ABB5E7F6D0}" sibTransId="{95B78FB1-7E90-49D0-A0B6-9927945000B5}"/>
    <dgm:cxn modelId="{D1CD5983-D236-401C-BB8C-039D2193A77E}" srcId="{F2E3BDA4-A47D-4A7D-9FBA-4FDF09D2C0F7}" destId="{C7D1FE4D-A7AF-4DD4-A77D-DDAD92E1897C}" srcOrd="2" destOrd="0" parTransId="{D66071A1-E964-43F3-B090-B4B634427455}" sibTransId="{8AF18D52-C164-4F42-9A3F-745C8EF4E5D9}"/>
    <dgm:cxn modelId="{C4C62786-A475-446B-A1E1-8EFBD4AEB66B}" type="presOf" srcId="{F2E3BDA4-A47D-4A7D-9FBA-4FDF09D2C0F7}" destId="{5EC1BE95-B194-4244-A72D-C254F1EDD5FD}" srcOrd="0" destOrd="0" presId="urn:microsoft.com/office/officeart/2005/8/layout/default"/>
    <dgm:cxn modelId="{008A138D-AC81-4A42-9B68-C71D466BD757}" type="presOf" srcId="{56F7F5AF-E999-4E18-85DD-75E19E01D8FB}" destId="{79EFFF1B-59AF-4BC4-AAB5-0EB2FA438375}" srcOrd="0" destOrd="0" presId="urn:microsoft.com/office/officeart/2005/8/layout/default"/>
    <dgm:cxn modelId="{A842AF8E-FE87-4C5C-8174-803E039E7369}" type="presOf" srcId="{CA8496E0-D8D2-41C1-9CE4-96AC179B2245}" destId="{3C1E3F24-E7DB-4491-AEAE-65EA8D870432}" srcOrd="0" destOrd="0" presId="urn:microsoft.com/office/officeart/2005/8/layout/default"/>
    <dgm:cxn modelId="{2685349E-2F0D-4481-8791-08004F431FD9}" type="presOf" srcId="{4BDE48D6-D655-4F18-A3E1-1EA6DDD95E8F}" destId="{BF4989CB-D3EA-45A8-9D6A-A94F9362B813}" srcOrd="0" destOrd="0" presId="urn:microsoft.com/office/officeart/2005/8/layout/default"/>
    <dgm:cxn modelId="{FF5330A9-B66F-48EA-A10E-B020F8868DAE}" type="presOf" srcId="{7D8D19DA-891D-4E75-B202-70A33A5D3838}" destId="{C440EEF6-2000-4158-AB98-55315869A39C}" srcOrd="0" destOrd="0" presId="urn:microsoft.com/office/officeart/2005/8/layout/default"/>
    <dgm:cxn modelId="{2FC5BFAB-786B-49B9-A606-3BA9F2B96826}" srcId="{F2E3BDA4-A47D-4A7D-9FBA-4FDF09D2C0F7}" destId="{530C611E-9C79-4745-AB66-4FDDBCA92CF9}" srcOrd="1" destOrd="0" parTransId="{DEBF7F71-8BB0-4280-89E3-2639D981E579}" sibTransId="{09B407F8-70FA-40AB-BF54-46973788D153}"/>
    <dgm:cxn modelId="{9777B2B0-43CC-4995-954E-D4CED24EBDF4}" type="presOf" srcId="{530C611E-9C79-4745-AB66-4FDDBCA92CF9}" destId="{493E1FA0-E167-4509-BB7A-B2593A6E94D0}" srcOrd="0" destOrd="0" presId="urn:microsoft.com/office/officeart/2005/8/layout/default"/>
    <dgm:cxn modelId="{C1150DBB-5DB2-4C7A-BDFD-C5BED8588454}" srcId="{F2E3BDA4-A47D-4A7D-9FBA-4FDF09D2C0F7}" destId="{430AC26F-B56D-40C7-9346-0E22B0EAE1B5}" srcOrd="5" destOrd="0" parTransId="{3D649FB5-D849-49D1-B79F-6D09C2261CF3}" sibTransId="{596B94E1-1911-4AB4-B6AB-DCED1D52618E}"/>
    <dgm:cxn modelId="{385A46CD-9C29-41A9-A8CA-9A049FD6A1EF}" type="presOf" srcId="{F72BAF65-5630-4514-9D16-83E48DAA030B}" destId="{F9D05F58-00FE-462A-BBCF-4515AF81003C}" srcOrd="0" destOrd="0" presId="urn:microsoft.com/office/officeart/2005/8/layout/default"/>
    <dgm:cxn modelId="{834BB2D8-3542-42E3-9058-C96C27BC9D63}" type="presOf" srcId="{952790B0-BFF6-41F5-8E55-D8251026273E}" destId="{111D6B68-F95B-483F-A3F0-057DA62E2CFB}" srcOrd="0" destOrd="0" presId="urn:microsoft.com/office/officeart/2005/8/layout/default"/>
    <dgm:cxn modelId="{D82E76D9-6B48-4240-AE5A-736D0526474B}" type="presOf" srcId="{7D23EB08-B63D-41B5-A229-2970B2075AA1}" destId="{A1709868-1104-4791-BCA4-E8AC0B585544}" srcOrd="0" destOrd="0" presId="urn:microsoft.com/office/officeart/2005/8/layout/default"/>
    <dgm:cxn modelId="{E5E1B5E3-B6C5-4DD8-9D19-8DDD4FBDBBED}" srcId="{F2E3BDA4-A47D-4A7D-9FBA-4FDF09D2C0F7}" destId="{39527FC2-586C-45CB-8072-2A4D96E8C469}" srcOrd="8" destOrd="0" parTransId="{8F00507F-96A0-4298-9EDD-37581EBBE49B}" sibTransId="{86CFBEFC-590A-43BC-B8FD-89A47A746C6F}"/>
    <dgm:cxn modelId="{CDE3C5EA-07EC-4650-B550-21A435A599B7}" srcId="{F2E3BDA4-A47D-4A7D-9FBA-4FDF09D2C0F7}" destId="{CA8496E0-D8D2-41C1-9CE4-96AC179B2245}" srcOrd="4" destOrd="0" parTransId="{9003ECFB-6589-419F-8F19-79591E780B2B}" sibTransId="{6ED29BE3-48CB-4F59-A9E5-A1689999FEAF}"/>
    <dgm:cxn modelId="{5180DBEC-A0D6-4A5E-9F2D-E96FF8E2F369}" srcId="{F2E3BDA4-A47D-4A7D-9FBA-4FDF09D2C0F7}" destId="{F72BAF65-5630-4514-9D16-83E48DAA030B}" srcOrd="10" destOrd="0" parTransId="{B340A217-FEE9-4EEB-94D6-6234FE99BD81}" sibTransId="{CB59712A-4C34-4B3A-85BD-9858D208DFD9}"/>
    <dgm:cxn modelId="{9EBE04A5-B5BC-4CA7-AC36-5968C03E618D}" type="presParOf" srcId="{5EC1BE95-B194-4244-A72D-C254F1EDD5FD}" destId="{79EFFF1B-59AF-4BC4-AAB5-0EB2FA438375}" srcOrd="0" destOrd="0" presId="urn:microsoft.com/office/officeart/2005/8/layout/default"/>
    <dgm:cxn modelId="{E87374F4-B98C-4096-A6C7-A2E4AB03FCB6}" type="presParOf" srcId="{5EC1BE95-B194-4244-A72D-C254F1EDD5FD}" destId="{2066A152-CEF7-413F-B745-5AE326A2559C}" srcOrd="1" destOrd="0" presId="urn:microsoft.com/office/officeart/2005/8/layout/default"/>
    <dgm:cxn modelId="{04E1F989-DC92-4021-9902-13DC51F2F653}" type="presParOf" srcId="{5EC1BE95-B194-4244-A72D-C254F1EDD5FD}" destId="{493E1FA0-E167-4509-BB7A-B2593A6E94D0}" srcOrd="2" destOrd="0" presId="urn:microsoft.com/office/officeart/2005/8/layout/default"/>
    <dgm:cxn modelId="{E312BCCF-08B6-4FB8-AD96-7B7BA799B336}" type="presParOf" srcId="{5EC1BE95-B194-4244-A72D-C254F1EDD5FD}" destId="{C8BD3CAE-584A-4A69-B525-5056CD4C73BC}" srcOrd="3" destOrd="0" presId="urn:microsoft.com/office/officeart/2005/8/layout/default"/>
    <dgm:cxn modelId="{476E8777-95D8-45B8-A98C-12C399A7E847}" type="presParOf" srcId="{5EC1BE95-B194-4244-A72D-C254F1EDD5FD}" destId="{84A625FE-340D-46BD-BCA5-5CDFBCEB37E4}" srcOrd="4" destOrd="0" presId="urn:microsoft.com/office/officeart/2005/8/layout/default"/>
    <dgm:cxn modelId="{BD44CA72-EEF4-4919-9A53-C5CCCCE520AB}" type="presParOf" srcId="{5EC1BE95-B194-4244-A72D-C254F1EDD5FD}" destId="{57BDE790-B99F-4A02-BB04-0089F9C8FD21}" srcOrd="5" destOrd="0" presId="urn:microsoft.com/office/officeart/2005/8/layout/default"/>
    <dgm:cxn modelId="{D22BDA71-3405-4422-93AF-0BB4B03E36CB}" type="presParOf" srcId="{5EC1BE95-B194-4244-A72D-C254F1EDD5FD}" destId="{111D6B68-F95B-483F-A3F0-057DA62E2CFB}" srcOrd="6" destOrd="0" presId="urn:microsoft.com/office/officeart/2005/8/layout/default"/>
    <dgm:cxn modelId="{139BCE53-8C53-4517-91B8-2A8ACE303B5F}" type="presParOf" srcId="{5EC1BE95-B194-4244-A72D-C254F1EDD5FD}" destId="{4BA92F36-468E-4371-ABCB-56AA2D139154}" srcOrd="7" destOrd="0" presId="urn:microsoft.com/office/officeart/2005/8/layout/default"/>
    <dgm:cxn modelId="{CAC5BF9B-373C-42DA-A328-40AEBF134151}" type="presParOf" srcId="{5EC1BE95-B194-4244-A72D-C254F1EDD5FD}" destId="{3C1E3F24-E7DB-4491-AEAE-65EA8D870432}" srcOrd="8" destOrd="0" presId="urn:microsoft.com/office/officeart/2005/8/layout/default"/>
    <dgm:cxn modelId="{A87B07EC-0CA4-44DE-AFA2-616917D2E610}" type="presParOf" srcId="{5EC1BE95-B194-4244-A72D-C254F1EDD5FD}" destId="{093F0BA3-0700-4A45-93CF-EAC15DF83D23}" srcOrd="9" destOrd="0" presId="urn:microsoft.com/office/officeart/2005/8/layout/default"/>
    <dgm:cxn modelId="{A78007B2-E69B-4D2C-A9AA-0F6FF4EFE607}" type="presParOf" srcId="{5EC1BE95-B194-4244-A72D-C254F1EDD5FD}" destId="{ADA4F68F-BC0C-48BA-8F15-A0795B601A6C}" srcOrd="10" destOrd="0" presId="urn:microsoft.com/office/officeart/2005/8/layout/default"/>
    <dgm:cxn modelId="{B1AFE79E-CD57-47FF-9038-8B57DF231F1E}" type="presParOf" srcId="{5EC1BE95-B194-4244-A72D-C254F1EDD5FD}" destId="{542D269E-8E08-4DF2-AC4B-A775014EBC71}" srcOrd="11" destOrd="0" presId="urn:microsoft.com/office/officeart/2005/8/layout/default"/>
    <dgm:cxn modelId="{35F7950C-6E99-4938-A2F0-E38EC578D61F}" type="presParOf" srcId="{5EC1BE95-B194-4244-A72D-C254F1EDD5FD}" destId="{C440EEF6-2000-4158-AB98-55315869A39C}" srcOrd="12" destOrd="0" presId="urn:microsoft.com/office/officeart/2005/8/layout/default"/>
    <dgm:cxn modelId="{7B5CB600-F327-4312-9867-9EC9BB068ED2}" type="presParOf" srcId="{5EC1BE95-B194-4244-A72D-C254F1EDD5FD}" destId="{DAF59BAC-4332-415E-9820-BED878F58867}" srcOrd="13" destOrd="0" presId="urn:microsoft.com/office/officeart/2005/8/layout/default"/>
    <dgm:cxn modelId="{27E5362D-E77A-426F-B518-8292360752F8}" type="presParOf" srcId="{5EC1BE95-B194-4244-A72D-C254F1EDD5FD}" destId="{A1709868-1104-4791-BCA4-E8AC0B585544}" srcOrd="14" destOrd="0" presId="urn:microsoft.com/office/officeart/2005/8/layout/default"/>
    <dgm:cxn modelId="{7E614AEA-B5EC-444C-AE1D-6155BBB13693}" type="presParOf" srcId="{5EC1BE95-B194-4244-A72D-C254F1EDD5FD}" destId="{E34A1225-80E5-4C7D-8B46-B3B9103C7A80}" srcOrd="15" destOrd="0" presId="urn:microsoft.com/office/officeart/2005/8/layout/default"/>
    <dgm:cxn modelId="{EA3ADCA0-15E6-41CB-861E-AF0A14337898}" type="presParOf" srcId="{5EC1BE95-B194-4244-A72D-C254F1EDD5FD}" destId="{172955EF-4F47-4103-9A47-493D4C858929}" srcOrd="16" destOrd="0" presId="urn:microsoft.com/office/officeart/2005/8/layout/default"/>
    <dgm:cxn modelId="{17E15938-C39D-4F4D-BBCC-D3D037EAC34E}" type="presParOf" srcId="{5EC1BE95-B194-4244-A72D-C254F1EDD5FD}" destId="{43E39093-7BBC-4591-9B1D-58F856A80E97}" srcOrd="17" destOrd="0" presId="urn:microsoft.com/office/officeart/2005/8/layout/default"/>
    <dgm:cxn modelId="{F398995E-0881-40E7-9A21-3D4C7A6CB0D0}" type="presParOf" srcId="{5EC1BE95-B194-4244-A72D-C254F1EDD5FD}" destId="{BF4989CB-D3EA-45A8-9D6A-A94F9362B813}" srcOrd="18" destOrd="0" presId="urn:microsoft.com/office/officeart/2005/8/layout/default"/>
    <dgm:cxn modelId="{294D439D-F726-479B-B7B4-6293CA5029D4}" type="presParOf" srcId="{5EC1BE95-B194-4244-A72D-C254F1EDD5FD}" destId="{C38B860A-53A8-4957-B219-6422F397B8C1}" srcOrd="19" destOrd="0" presId="urn:microsoft.com/office/officeart/2005/8/layout/default"/>
    <dgm:cxn modelId="{591EB4AB-F030-44E5-BF0A-0D4D5745C412}" type="presParOf" srcId="{5EC1BE95-B194-4244-A72D-C254F1EDD5FD}" destId="{F9D05F58-00FE-462A-BBCF-4515AF81003C}"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E6D64E-5A98-444E-B85D-52F0C82F2014}"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24177580-D051-4E96-B7D0-F216BDBFD210}">
      <dgm:prSet/>
      <dgm:spPr/>
      <dgm:t>
        <a:bodyPr/>
        <a:lstStyle/>
        <a:p>
          <a:r>
            <a:rPr lang="en-US"/>
            <a:t>Formal assessments of the children’s progress at three points in the year:</a:t>
          </a:r>
        </a:p>
      </dgm:t>
    </dgm:pt>
    <dgm:pt modelId="{86BCCCC6-611E-41EC-A59B-820B6876CBAA}" type="parTrans" cxnId="{37E07D0F-1C6A-405E-BF5A-E5FBB92D3E72}">
      <dgm:prSet/>
      <dgm:spPr/>
      <dgm:t>
        <a:bodyPr/>
        <a:lstStyle/>
        <a:p>
          <a:endParaRPr lang="en-US"/>
        </a:p>
      </dgm:t>
    </dgm:pt>
    <dgm:pt modelId="{D10C1BD4-A571-469D-AB21-FDDD005E87D0}" type="sibTrans" cxnId="{37E07D0F-1C6A-405E-BF5A-E5FBB92D3E72}">
      <dgm:prSet/>
      <dgm:spPr/>
      <dgm:t>
        <a:bodyPr/>
        <a:lstStyle/>
        <a:p>
          <a:endParaRPr lang="en-US"/>
        </a:p>
      </dgm:t>
    </dgm:pt>
    <dgm:pt modelId="{E6F18630-A458-49E2-8329-6312FBD983C5}">
      <dgm:prSet/>
      <dgm:spPr/>
      <dgm:t>
        <a:bodyPr/>
        <a:lstStyle/>
        <a:p>
          <a:r>
            <a:rPr lang="en-US"/>
            <a:t>Cohort progress meetings occur three times a year, </a:t>
          </a:r>
        </a:p>
      </dgm:t>
    </dgm:pt>
    <dgm:pt modelId="{6CDBB101-0C33-43BD-BAC9-A5727F9015A6}" type="parTrans" cxnId="{395E1C57-4CDD-4DED-85B6-CDD12D4370FC}">
      <dgm:prSet/>
      <dgm:spPr/>
      <dgm:t>
        <a:bodyPr/>
        <a:lstStyle/>
        <a:p>
          <a:endParaRPr lang="en-US"/>
        </a:p>
      </dgm:t>
    </dgm:pt>
    <dgm:pt modelId="{3B38E72E-8299-45D2-B15B-42395637F872}" type="sibTrans" cxnId="{395E1C57-4CDD-4DED-85B6-CDD12D4370FC}">
      <dgm:prSet/>
      <dgm:spPr/>
      <dgm:t>
        <a:bodyPr/>
        <a:lstStyle/>
        <a:p>
          <a:endParaRPr lang="en-US"/>
        </a:p>
      </dgm:t>
    </dgm:pt>
    <dgm:pt modelId="{C3F83D0B-D1D8-4766-8DEE-507A845F3CCA}">
      <dgm:prSet/>
      <dgm:spPr/>
      <dgm:t>
        <a:bodyPr/>
        <a:lstStyle/>
        <a:p>
          <a:r>
            <a:rPr lang="en-US"/>
            <a:t>SENCOs meet with class teachers every term.  </a:t>
          </a:r>
        </a:p>
      </dgm:t>
    </dgm:pt>
    <dgm:pt modelId="{F9D44B83-7C7E-4859-9F36-509127BAC551}" type="parTrans" cxnId="{D241B5D2-69C3-4827-8FF3-0E99A0D138C0}">
      <dgm:prSet/>
      <dgm:spPr/>
      <dgm:t>
        <a:bodyPr/>
        <a:lstStyle/>
        <a:p>
          <a:endParaRPr lang="en-US"/>
        </a:p>
      </dgm:t>
    </dgm:pt>
    <dgm:pt modelId="{BB6131E4-406D-42EF-8A94-5E713FB4FD47}" type="sibTrans" cxnId="{D241B5D2-69C3-4827-8FF3-0E99A0D138C0}">
      <dgm:prSet/>
      <dgm:spPr/>
      <dgm:t>
        <a:bodyPr/>
        <a:lstStyle/>
        <a:p>
          <a:endParaRPr lang="en-US"/>
        </a:p>
      </dgm:t>
    </dgm:pt>
    <dgm:pt modelId="{B4569236-7EDD-436C-A970-D9C7148684A1}">
      <dgm:prSet/>
      <dgm:spPr/>
      <dgm:t>
        <a:bodyPr/>
        <a:lstStyle/>
        <a:p>
          <a:r>
            <a:rPr lang="en-US"/>
            <a:t>All reception children’s Speech and Language skills are are screened using Speech and Language Link </a:t>
          </a:r>
        </a:p>
      </dgm:t>
    </dgm:pt>
    <dgm:pt modelId="{656D4F80-A36B-4E59-8C92-C7EA4EF4116A}" type="parTrans" cxnId="{23621425-2AF0-452C-A68B-0657B2205BE8}">
      <dgm:prSet/>
      <dgm:spPr/>
      <dgm:t>
        <a:bodyPr/>
        <a:lstStyle/>
        <a:p>
          <a:endParaRPr lang="en-US"/>
        </a:p>
      </dgm:t>
    </dgm:pt>
    <dgm:pt modelId="{1FEC8ACE-4D7F-4A87-83F0-034BC126A593}" type="sibTrans" cxnId="{23621425-2AF0-452C-A68B-0657B2205BE8}">
      <dgm:prSet/>
      <dgm:spPr/>
      <dgm:t>
        <a:bodyPr/>
        <a:lstStyle/>
        <a:p>
          <a:endParaRPr lang="en-US"/>
        </a:p>
      </dgm:t>
    </dgm:pt>
    <dgm:pt modelId="{3236811C-014F-4601-84BB-D06CA555EF37}">
      <dgm:prSet/>
      <dgm:spPr/>
      <dgm:t>
        <a:bodyPr/>
        <a:lstStyle/>
        <a:p>
          <a:r>
            <a:rPr lang="en-US"/>
            <a:t>Other assessments are used across the school to screen for speech and language difficulties, and learning difficulties</a:t>
          </a:r>
        </a:p>
      </dgm:t>
    </dgm:pt>
    <dgm:pt modelId="{64D3C7B7-E46D-4CAE-AA69-06663D539F88}" type="parTrans" cxnId="{A2C26CEC-1E41-4CCE-A63A-26860630B7CE}">
      <dgm:prSet/>
      <dgm:spPr/>
      <dgm:t>
        <a:bodyPr/>
        <a:lstStyle/>
        <a:p>
          <a:endParaRPr lang="en-US"/>
        </a:p>
      </dgm:t>
    </dgm:pt>
    <dgm:pt modelId="{FD5BD075-4444-4582-A850-94AE2FCEDE05}" type="sibTrans" cxnId="{A2C26CEC-1E41-4CCE-A63A-26860630B7CE}">
      <dgm:prSet/>
      <dgm:spPr/>
      <dgm:t>
        <a:bodyPr/>
        <a:lstStyle/>
        <a:p>
          <a:endParaRPr lang="en-US"/>
        </a:p>
      </dgm:t>
    </dgm:pt>
    <dgm:pt modelId="{8FAB3331-0E85-4418-9ED0-CC3B4112D590}">
      <dgm:prSet/>
      <dgm:spPr/>
      <dgm:t>
        <a:bodyPr/>
        <a:lstStyle/>
        <a:p>
          <a:r>
            <a:rPr lang="en-US"/>
            <a:t>Other professionals, such as speech and language therapists and occupational therapists, may conduct their own assessments on children they are working directly with</a:t>
          </a:r>
        </a:p>
      </dgm:t>
    </dgm:pt>
    <dgm:pt modelId="{3EF6C3B8-A31F-45AE-B5E5-EE99F669EED6}" type="parTrans" cxnId="{1A8FAB76-CBFA-46E5-9C80-0BB165E6AC25}">
      <dgm:prSet/>
      <dgm:spPr/>
      <dgm:t>
        <a:bodyPr/>
        <a:lstStyle/>
        <a:p>
          <a:endParaRPr lang="en-US"/>
        </a:p>
      </dgm:t>
    </dgm:pt>
    <dgm:pt modelId="{D57B8973-E833-428F-A249-59369EB54883}" type="sibTrans" cxnId="{1A8FAB76-CBFA-46E5-9C80-0BB165E6AC25}">
      <dgm:prSet/>
      <dgm:spPr/>
      <dgm:t>
        <a:bodyPr/>
        <a:lstStyle/>
        <a:p>
          <a:endParaRPr lang="en-US"/>
        </a:p>
      </dgm:t>
    </dgm:pt>
    <dgm:pt modelId="{C77454FC-2C33-44A8-BD65-C7EDAD06A747}" type="pres">
      <dgm:prSet presAssocID="{DDE6D64E-5A98-444E-B85D-52F0C82F2014}" presName="diagram" presStyleCnt="0">
        <dgm:presLayoutVars>
          <dgm:dir/>
          <dgm:resizeHandles val="exact"/>
        </dgm:presLayoutVars>
      </dgm:prSet>
      <dgm:spPr/>
    </dgm:pt>
    <dgm:pt modelId="{622C6014-B095-47EB-9A93-E46E8FEE9E33}" type="pres">
      <dgm:prSet presAssocID="{24177580-D051-4E96-B7D0-F216BDBFD210}" presName="node" presStyleLbl="node1" presStyleIdx="0" presStyleCnt="6">
        <dgm:presLayoutVars>
          <dgm:bulletEnabled val="1"/>
        </dgm:presLayoutVars>
      </dgm:prSet>
      <dgm:spPr/>
    </dgm:pt>
    <dgm:pt modelId="{A21F4E90-B474-4BE8-BAE6-D68489B95031}" type="pres">
      <dgm:prSet presAssocID="{D10C1BD4-A571-469D-AB21-FDDD005E87D0}" presName="sibTrans" presStyleCnt="0"/>
      <dgm:spPr/>
    </dgm:pt>
    <dgm:pt modelId="{F8B5401B-6664-4609-8BA0-F8D348F63EA5}" type="pres">
      <dgm:prSet presAssocID="{E6F18630-A458-49E2-8329-6312FBD983C5}" presName="node" presStyleLbl="node1" presStyleIdx="1" presStyleCnt="6">
        <dgm:presLayoutVars>
          <dgm:bulletEnabled val="1"/>
        </dgm:presLayoutVars>
      </dgm:prSet>
      <dgm:spPr/>
    </dgm:pt>
    <dgm:pt modelId="{B90C0EEF-00A7-4CD5-8D2A-7E23D9614087}" type="pres">
      <dgm:prSet presAssocID="{3B38E72E-8299-45D2-B15B-42395637F872}" presName="sibTrans" presStyleCnt="0"/>
      <dgm:spPr/>
    </dgm:pt>
    <dgm:pt modelId="{816194E9-4906-4076-9599-DFB1CB90901C}" type="pres">
      <dgm:prSet presAssocID="{C3F83D0B-D1D8-4766-8DEE-507A845F3CCA}" presName="node" presStyleLbl="node1" presStyleIdx="2" presStyleCnt="6">
        <dgm:presLayoutVars>
          <dgm:bulletEnabled val="1"/>
        </dgm:presLayoutVars>
      </dgm:prSet>
      <dgm:spPr/>
    </dgm:pt>
    <dgm:pt modelId="{13F0A6B1-6E86-4AED-8DB2-A7FC83FD3C5E}" type="pres">
      <dgm:prSet presAssocID="{BB6131E4-406D-42EF-8A94-5E713FB4FD47}" presName="sibTrans" presStyleCnt="0"/>
      <dgm:spPr/>
    </dgm:pt>
    <dgm:pt modelId="{6D05724F-29C2-4C69-9A6A-61C706EA1E9F}" type="pres">
      <dgm:prSet presAssocID="{B4569236-7EDD-436C-A970-D9C7148684A1}" presName="node" presStyleLbl="node1" presStyleIdx="3" presStyleCnt="6">
        <dgm:presLayoutVars>
          <dgm:bulletEnabled val="1"/>
        </dgm:presLayoutVars>
      </dgm:prSet>
      <dgm:spPr/>
    </dgm:pt>
    <dgm:pt modelId="{198CDC7B-1D82-475B-9C6F-E05E5D134A20}" type="pres">
      <dgm:prSet presAssocID="{1FEC8ACE-4D7F-4A87-83F0-034BC126A593}" presName="sibTrans" presStyleCnt="0"/>
      <dgm:spPr/>
    </dgm:pt>
    <dgm:pt modelId="{DCBBC25E-FCBB-4D6B-A0AF-8E2D065DC34E}" type="pres">
      <dgm:prSet presAssocID="{3236811C-014F-4601-84BB-D06CA555EF37}" presName="node" presStyleLbl="node1" presStyleIdx="4" presStyleCnt="6">
        <dgm:presLayoutVars>
          <dgm:bulletEnabled val="1"/>
        </dgm:presLayoutVars>
      </dgm:prSet>
      <dgm:spPr/>
    </dgm:pt>
    <dgm:pt modelId="{4A6DDB02-A9EC-45E3-BFBF-95D0780773AF}" type="pres">
      <dgm:prSet presAssocID="{FD5BD075-4444-4582-A850-94AE2FCEDE05}" presName="sibTrans" presStyleCnt="0"/>
      <dgm:spPr/>
    </dgm:pt>
    <dgm:pt modelId="{BCA70410-2E48-4D19-8099-3ADDAAF77B5D}" type="pres">
      <dgm:prSet presAssocID="{8FAB3331-0E85-4418-9ED0-CC3B4112D590}" presName="node" presStyleLbl="node1" presStyleIdx="5" presStyleCnt="6">
        <dgm:presLayoutVars>
          <dgm:bulletEnabled val="1"/>
        </dgm:presLayoutVars>
      </dgm:prSet>
      <dgm:spPr/>
    </dgm:pt>
  </dgm:ptLst>
  <dgm:cxnLst>
    <dgm:cxn modelId="{37E07D0F-1C6A-405E-BF5A-E5FBB92D3E72}" srcId="{DDE6D64E-5A98-444E-B85D-52F0C82F2014}" destId="{24177580-D051-4E96-B7D0-F216BDBFD210}" srcOrd="0" destOrd="0" parTransId="{86BCCCC6-611E-41EC-A59B-820B6876CBAA}" sibTransId="{D10C1BD4-A571-469D-AB21-FDDD005E87D0}"/>
    <dgm:cxn modelId="{A4BFB00F-87D7-4B5A-9549-FD6C507F717D}" type="presOf" srcId="{B4569236-7EDD-436C-A970-D9C7148684A1}" destId="{6D05724F-29C2-4C69-9A6A-61C706EA1E9F}" srcOrd="0" destOrd="0" presId="urn:microsoft.com/office/officeart/2005/8/layout/default"/>
    <dgm:cxn modelId="{23621425-2AF0-452C-A68B-0657B2205BE8}" srcId="{DDE6D64E-5A98-444E-B85D-52F0C82F2014}" destId="{B4569236-7EDD-436C-A970-D9C7148684A1}" srcOrd="3" destOrd="0" parTransId="{656D4F80-A36B-4E59-8C92-C7EA4EF4116A}" sibTransId="{1FEC8ACE-4D7F-4A87-83F0-034BC126A593}"/>
    <dgm:cxn modelId="{A2E12B38-E756-4FE1-92A9-1D7BAD3FDDBE}" type="presOf" srcId="{3236811C-014F-4601-84BB-D06CA555EF37}" destId="{DCBBC25E-FCBB-4D6B-A0AF-8E2D065DC34E}" srcOrd="0" destOrd="0" presId="urn:microsoft.com/office/officeart/2005/8/layout/default"/>
    <dgm:cxn modelId="{DF09A246-ADDE-4822-AEC7-D067632BCA3D}" type="presOf" srcId="{C3F83D0B-D1D8-4766-8DEE-507A845F3CCA}" destId="{816194E9-4906-4076-9599-DFB1CB90901C}" srcOrd="0" destOrd="0" presId="urn:microsoft.com/office/officeart/2005/8/layout/default"/>
    <dgm:cxn modelId="{1A8FAB76-CBFA-46E5-9C80-0BB165E6AC25}" srcId="{DDE6D64E-5A98-444E-B85D-52F0C82F2014}" destId="{8FAB3331-0E85-4418-9ED0-CC3B4112D590}" srcOrd="5" destOrd="0" parTransId="{3EF6C3B8-A31F-45AE-B5E5-EE99F669EED6}" sibTransId="{D57B8973-E833-428F-A249-59369EB54883}"/>
    <dgm:cxn modelId="{395E1C57-4CDD-4DED-85B6-CDD12D4370FC}" srcId="{DDE6D64E-5A98-444E-B85D-52F0C82F2014}" destId="{E6F18630-A458-49E2-8329-6312FBD983C5}" srcOrd="1" destOrd="0" parTransId="{6CDBB101-0C33-43BD-BAC9-A5727F9015A6}" sibTransId="{3B38E72E-8299-45D2-B15B-42395637F872}"/>
    <dgm:cxn modelId="{D9C42277-5599-4026-9FAD-B535AB106FA7}" type="presOf" srcId="{E6F18630-A458-49E2-8329-6312FBD983C5}" destId="{F8B5401B-6664-4609-8BA0-F8D348F63EA5}" srcOrd="0" destOrd="0" presId="urn:microsoft.com/office/officeart/2005/8/layout/default"/>
    <dgm:cxn modelId="{B7B8AB8E-6455-4C09-81A6-F9A790639217}" type="presOf" srcId="{24177580-D051-4E96-B7D0-F216BDBFD210}" destId="{622C6014-B095-47EB-9A93-E46E8FEE9E33}" srcOrd="0" destOrd="0" presId="urn:microsoft.com/office/officeart/2005/8/layout/default"/>
    <dgm:cxn modelId="{2AABF4B4-F66B-4B2D-AA46-8F6B079792CE}" type="presOf" srcId="{DDE6D64E-5A98-444E-B85D-52F0C82F2014}" destId="{C77454FC-2C33-44A8-BD65-C7EDAD06A747}" srcOrd="0" destOrd="0" presId="urn:microsoft.com/office/officeart/2005/8/layout/default"/>
    <dgm:cxn modelId="{D241B5D2-69C3-4827-8FF3-0E99A0D138C0}" srcId="{DDE6D64E-5A98-444E-B85D-52F0C82F2014}" destId="{C3F83D0B-D1D8-4766-8DEE-507A845F3CCA}" srcOrd="2" destOrd="0" parTransId="{F9D44B83-7C7E-4859-9F36-509127BAC551}" sibTransId="{BB6131E4-406D-42EF-8A94-5E713FB4FD47}"/>
    <dgm:cxn modelId="{8F473DD6-FC3D-485B-B302-2466D27698BC}" type="presOf" srcId="{8FAB3331-0E85-4418-9ED0-CC3B4112D590}" destId="{BCA70410-2E48-4D19-8099-3ADDAAF77B5D}" srcOrd="0" destOrd="0" presId="urn:microsoft.com/office/officeart/2005/8/layout/default"/>
    <dgm:cxn modelId="{A2C26CEC-1E41-4CCE-A63A-26860630B7CE}" srcId="{DDE6D64E-5A98-444E-B85D-52F0C82F2014}" destId="{3236811C-014F-4601-84BB-D06CA555EF37}" srcOrd="4" destOrd="0" parTransId="{64D3C7B7-E46D-4CAE-AA69-06663D539F88}" sibTransId="{FD5BD075-4444-4582-A850-94AE2FCEDE05}"/>
    <dgm:cxn modelId="{A637CCD9-0F9A-4E05-9C48-BE69A2233095}" type="presParOf" srcId="{C77454FC-2C33-44A8-BD65-C7EDAD06A747}" destId="{622C6014-B095-47EB-9A93-E46E8FEE9E33}" srcOrd="0" destOrd="0" presId="urn:microsoft.com/office/officeart/2005/8/layout/default"/>
    <dgm:cxn modelId="{70CFBAA6-200E-4AAA-828D-F68F8B1F9B9B}" type="presParOf" srcId="{C77454FC-2C33-44A8-BD65-C7EDAD06A747}" destId="{A21F4E90-B474-4BE8-BAE6-D68489B95031}" srcOrd="1" destOrd="0" presId="urn:microsoft.com/office/officeart/2005/8/layout/default"/>
    <dgm:cxn modelId="{FB0C9E5F-5EF6-46D3-A1C2-0242F9C04184}" type="presParOf" srcId="{C77454FC-2C33-44A8-BD65-C7EDAD06A747}" destId="{F8B5401B-6664-4609-8BA0-F8D348F63EA5}" srcOrd="2" destOrd="0" presId="urn:microsoft.com/office/officeart/2005/8/layout/default"/>
    <dgm:cxn modelId="{7AD96BA0-17B9-469B-A8BD-CB7C956AB5F2}" type="presParOf" srcId="{C77454FC-2C33-44A8-BD65-C7EDAD06A747}" destId="{B90C0EEF-00A7-4CD5-8D2A-7E23D9614087}" srcOrd="3" destOrd="0" presId="urn:microsoft.com/office/officeart/2005/8/layout/default"/>
    <dgm:cxn modelId="{E412D6BB-BA52-4951-8980-99FEAAC39238}" type="presParOf" srcId="{C77454FC-2C33-44A8-BD65-C7EDAD06A747}" destId="{816194E9-4906-4076-9599-DFB1CB90901C}" srcOrd="4" destOrd="0" presId="urn:microsoft.com/office/officeart/2005/8/layout/default"/>
    <dgm:cxn modelId="{82F976F3-E009-420B-8865-3813DA85DF48}" type="presParOf" srcId="{C77454FC-2C33-44A8-BD65-C7EDAD06A747}" destId="{13F0A6B1-6E86-4AED-8DB2-A7FC83FD3C5E}" srcOrd="5" destOrd="0" presId="urn:microsoft.com/office/officeart/2005/8/layout/default"/>
    <dgm:cxn modelId="{57BCFFA8-6ADD-47C3-AF18-49693153AFA5}" type="presParOf" srcId="{C77454FC-2C33-44A8-BD65-C7EDAD06A747}" destId="{6D05724F-29C2-4C69-9A6A-61C706EA1E9F}" srcOrd="6" destOrd="0" presId="urn:microsoft.com/office/officeart/2005/8/layout/default"/>
    <dgm:cxn modelId="{CCC77349-6C08-49CE-8783-7329C85A94D3}" type="presParOf" srcId="{C77454FC-2C33-44A8-BD65-C7EDAD06A747}" destId="{198CDC7B-1D82-475B-9C6F-E05E5D134A20}" srcOrd="7" destOrd="0" presId="urn:microsoft.com/office/officeart/2005/8/layout/default"/>
    <dgm:cxn modelId="{35811C9F-D263-4D9F-9167-4F57B1B26DE3}" type="presParOf" srcId="{C77454FC-2C33-44A8-BD65-C7EDAD06A747}" destId="{DCBBC25E-FCBB-4D6B-A0AF-8E2D065DC34E}" srcOrd="8" destOrd="0" presId="urn:microsoft.com/office/officeart/2005/8/layout/default"/>
    <dgm:cxn modelId="{6E793987-555A-4E9A-B01C-9104F0D29693}" type="presParOf" srcId="{C77454FC-2C33-44A8-BD65-C7EDAD06A747}" destId="{4A6DDB02-A9EC-45E3-BFBF-95D0780773AF}" srcOrd="9" destOrd="0" presId="urn:microsoft.com/office/officeart/2005/8/layout/default"/>
    <dgm:cxn modelId="{A241626A-F094-4911-ABE7-3DF77C23CFFD}" type="presParOf" srcId="{C77454FC-2C33-44A8-BD65-C7EDAD06A747}" destId="{BCA70410-2E48-4D19-8099-3ADDAAF77B5D}"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8B1A863-67C1-44B1-816C-E64AA62BD655}" type="doc">
      <dgm:prSet loTypeId="urn:microsoft.com/office/officeart/2018/5/layout/IconCircleLabel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D01D7B52-EF8D-469A-A586-7C71C99B23B2}">
      <dgm:prSet/>
      <dgm:spPr/>
      <dgm:t>
        <a:bodyPr/>
        <a:lstStyle/>
        <a:p>
          <a:pPr>
            <a:lnSpc>
              <a:spcPct val="100000"/>
            </a:lnSpc>
            <a:defRPr cap="all"/>
          </a:pPr>
          <a:r>
            <a:rPr lang="en-GB"/>
            <a:t>Formal assessments</a:t>
          </a:r>
          <a:endParaRPr lang="en-US"/>
        </a:p>
      </dgm:t>
    </dgm:pt>
    <dgm:pt modelId="{3726D83E-5ACC-45E9-A449-8CA742336720}" type="parTrans" cxnId="{B0D518DB-B1CA-49DE-AE28-8E399CEE2078}">
      <dgm:prSet/>
      <dgm:spPr/>
      <dgm:t>
        <a:bodyPr/>
        <a:lstStyle/>
        <a:p>
          <a:endParaRPr lang="en-US"/>
        </a:p>
      </dgm:t>
    </dgm:pt>
    <dgm:pt modelId="{5790F405-2319-4E54-B5E7-B94AF4EFD983}" type="sibTrans" cxnId="{B0D518DB-B1CA-49DE-AE28-8E399CEE2078}">
      <dgm:prSet/>
      <dgm:spPr/>
      <dgm:t>
        <a:bodyPr/>
        <a:lstStyle/>
        <a:p>
          <a:endParaRPr lang="en-US"/>
        </a:p>
      </dgm:t>
    </dgm:pt>
    <dgm:pt modelId="{3760E55A-4F91-4F5A-A157-1B94A2AEE4AD}">
      <dgm:prSet/>
      <dgm:spPr/>
      <dgm:t>
        <a:bodyPr/>
        <a:lstStyle/>
        <a:p>
          <a:pPr>
            <a:lnSpc>
              <a:spcPct val="100000"/>
            </a:lnSpc>
            <a:defRPr cap="all"/>
          </a:pPr>
          <a:r>
            <a:rPr lang="en-GB"/>
            <a:t>Observations</a:t>
          </a:r>
          <a:endParaRPr lang="en-US"/>
        </a:p>
      </dgm:t>
    </dgm:pt>
    <dgm:pt modelId="{EEFFCCF8-3B19-4FDA-B16D-AD047B4D16A3}" type="parTrans" cxnId="{09441DBF-D0E2-4EE3-BC9D-18B7791B8B77}">
      <dgm:prSet/>
      <dgm:spPr/>
      <dgm:t>
        <a:bodyPr/>
        <a:lstStyle/>
        <a:p>
          <a:endParaRPr lang="en-US"/>
        </a:p>
      </dgm:t>
    </dgm:pt>
    <dgm:pt modelId="{7CF89712-4099-43FC-A1E0-88EDE621687F}" type="sibTrans" cxnId="{09441DBF-D0E2-4EE3-BC9D-18B7791B8B77}">
      <dgm:prSet/>
      <dgm:spPr/>
      <dgm:t>
        <a:bodyPr/>
        <a:lstStyle/>
        <a:p>
          <a:endParaRPr lang="en-US"/>
        </a:p>
      </dgm:t>
    </dgm:pt>
    <dgm:pt modelId="{512C9035-0CA5-4644-B699-13882EF18574}">
      <dgm:prSet/>
      <dgm:spPr/>
      <dgm:t>
        <a:bodyPr/>
        <a:lstStyle/>
        <a:p>
          <a:pPr>
            <a:lnSpc>
              <a:spcPct val="100000"/>
            </a:lnSpc>
            <a:defRPr cap="all"/>
          </a:pPr>
          <a:r>
            <a:rPr lang="en-GB"/>
            <a:t>Discussions with staff</a:t>
          </a:r>
          <a:endParaRPr lang="en-US"/>
        </a:p>
      </dgm:t>
    </dgm:pt>
    <dgm:pt modelId="{729ACA5C-73C0-4594-91E6-17C95FAF8F92}" type="parTrans" cxnId="{1AD8D71C-04D3-4CEF-9C80-DD2C251B4975}">
      <dgm:prSet/>
      <dgm:spPr/>
      <dgm:t>
        <a:bodyPr/>
        <a:lstStyle/>
        <a:p>
          <a:endParaRPr lang="en-US"/>
        </a:p>
      </dgm:t>
    </dgm:pt>
    <dgm:pt modelId="{E32C388F-4F31-4EDE-8E73-654B811DC45E}" type="sibTrans" cxnId="{1AD8D71C-04D3-4CEF-9C80-DD2C251B4975}">
      <dgm:prSet/>
      <dgm:spPr/>
      <dgm:t>
        <a:bodyPr/>
        <a:lstStyle/>
        <a:p>
          <a:endParaRPr lang="en-US"/>
        </a:p>
      </dgm:t>
    </dgm:pt>
    <dgm:pt modelId="{C7AA2E82-4E76-4D00-A00F-24AF6FDDE552}">
      <dgm:prSet/>
      <dgm:spPr/>
      <dgm:t>
        <a:bodyPr/>
        <a:lstStyle/>
        <a:p>
          <a:pPr>
            <a:lnSpc>
              <a:spcPct val="100000"/>
            </a:lnSpc>
            <a:defRPr cap="all"/>
          </a:pPr>
          <a:r>
            <a:rPr lang="en-GB"/>
            <a:t>Discussions with parents</a:t>
          </a:r>
          <a:endParaRPr lang="en-US"/>
        </a:p>
      </dgm:t>
    </dgm:pt>
    <dgm:pt modelId="{81D42BA5-7FAE-4473-9C1A-7BC952122191}" type="parTrans" cxnId="{9BC19449-5F72-46FC-8999-28B31B80E128}">
      <dgm:prSet/>
      <dgm:spPr/>
      <dgm:t>
        <a:bodyPr/>
        <a:lstStyle/>
        <a:p>
          <a:endParaRPr lang="en-US"/>
        </a:p>
      </dgm:t>
    </dgm:pt>
    <dgm:pt modelId="{7640F803-F65D-48EB-AA91-D558A588E2F1}" type="sibTrans" cxnId="{9BC19449-5F72-46FC-8999-28B31B80E128}">
      <dgm:prSet/>
      <dgm:spPr/>
      <dgm:t>
        <a:bodyPr/>
        <a:lstStyle/>
        <a:p>
          <a:endParaRPr lang="en-US"/>
        </a:p>
      </dgm:t>
    </dgm:pt>
    <dgm:pt modelId="{F3AE1884-39DD-40BB-ABBC-1DC20897412B}">
      <dgm:prSet/>
      <dgm:spPr/>
      <dgm:t>
        <a:bodyPr/>
        <a:lstStyle/>
        <a:p>
          <a:pPr>
            <a:lnSpc>
              <a:spcPct val="100000"/>
            </a:lnSpc>
            <a:defRPr cap="all"/>
          </a:pPr>
          <a:r>
            <a:rPr lang="en-GB"/>
            <a:t>Professional reports</a:t>
          </a:r>
          <a:endParaRPr lang="en-US"/>
        </a:p>
      </dgm:t>
    </dgm:pt>
    <dgm:pt modelId="{7001C774-E9E2-419A-800D-354C83DA7436}" type="parTrans" cxnId="{5F8AEB68-03BD-4398-9C0C-5335E43E2E1D}">
      <dgm:prSet/>
      <dgm:spPr/>
      <dgm:t>
        <a:bodyPr/>
        <a:lstStyle/>
        <a:p>
          <a:endParaRPr lang="en-US"/>
        </a:p>
      </dgm:t>
    </dgm:pt>
    <dgm:pt modelId="{85EC0D5E-3839-4201-82B7-DDA7D304F78D}" type="sibTrans" cxnId="{5F8AEB68-03BD-4398-9C0C-5335E43E2E1D}">
      <dgm:prSet/>
      <dgm:spPr/>
      <dgm:t>
        <a:bodyPr/>
        <a:lstStyle/>
        <a:p>
          <a:endParaRPr lang="en-US"/>
        </a:p>
      </dgm:t>
    </dgm:pt>
    <dgm:pt modelId="{1852044A-4640-4969-916A-DF6CB83BC3A2}">
      <dgm:prSet/>
      <dgm:spPr/>
      <dgm:t>
        <a:bodyPr/>
        <a:lstStyle/>
        <a:p>
          <a:pPr>
            <a:lnSpc>
              <a:spcPct val="100000"/>
            </a:lnSpc>
            <a:defRPr cap="all"/>
          </a:pPr>
          <a:r>
            <a:rPr lang="en-GB"/>
            <a:t>Discussions with learners</a:t>
          </a:r>
          <a:endParaRPr lang="en-US"/>
        </a:p>
      </dgm:t>
    </dgm:pt>
    <dgm:pt modelId="{11151169-3838-4F82-8853-0AA001A81770}" type="parTrans" cxnId="{53D28740-C286-468C-A9C2-850148EF08B1}">
      <dgm:prSet/>
      <dgm:spPr/>
      <dgm:t>
        <a:bodyPr/>
        <a:lstStyle/>
        <a:p>
          <a:endParaRPr lang="en-US"/>
        </a:p>
      </dgm:t>
    </dgm:pt>
    <dgm:pt modelId="{C5B77AA1-F49B-45B5-8A1B-81DAE7E5477B}" type="sibTrans" cxnId="{53D28740-C286-468C-A9C2-850148EF08B1}">
      <dgm:prSet/>
      <dgm:spPr/>
      <dgm:t>
        <a:bodyPr/>
        <a:lstStyle/>
        <a:p>
          <a:endParaRPr lang="en-US"/>
        </a:p>
      </dgm:t>
    </dgm:pt>
    <dgm:pt modelId="{8E9C82D3-75BC-469A-8F9B-CFB24A274BB4}" type="pres">
      <dgm:prSet presAssocID="{78B1A863-67C1-44B1-816C-E64AA62BD655}" presName="root" presStyleCnt="0">
        <dgm:presLayoutVars>
          <dgm:dir/>
          <dgm:resizeHandles val="exact"/>
        </dgm:presLayoutVars>
      </dgm:prSet>
      <dgm:spPr/>
    </dgm:pt>
    <dgm:pt modelId="{D708809C-435E-4D51-9D80-79DAFF84FA4E}" type="pres">
      <dgm:prSet presAssocID="{D01D7B52-EF8D-469A-A586-7C71C99B23B2}" presName="compNode" presStyleCnt="0"/>
      <dgm:spPr/>
    </dgm:pt>
    <dgm:pt modelId="{EE20ACA2-1E24-4999-9B64-9B2F9F524FE8}" type="pres">
      <dgm:prSet presAssocID="{D01D7B52-EF8D-469A-A586-7C71C99B23B2}" presName="iconBgRect" presStyleLbl="bgShp" presStyleIdx="0" presStyleCnt="6"/>
      <dgm:spPr/>
    </dgm:pt>
    <dgm:pt modelId="{37C7F0CB-1E4E-4924-A019-E2545C533E9D}" type="pres">
      <dgm:prSet presAssocID="{D01D7B52-EF8D-469A-A586-7C71C99B23B2}"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List"/>
        </a:ext>
      </dgm:extLst>
    </dgm:pt>
    <dgm:pt modelId="{75AC40F0-DD59-4B79-B18B-7DE5F5F6B7E9}" type="pres">
      <dgm:prSet presAssocID="{D01D7B52-EF8D-469A-A586-7C71C99B23B2}" presName="spaceRect" presStyleCnt="0"/>
      <dgm:spPr/>
    </dgm:pt>
    <dgm:pt modelId="{37073896-642A-4567-92F1-599CA35018D8}" type="pres">
      <dgm:prSet presAssocID="{D01D7B52-EF8D-469A-A586-7C71C99B23B2}" presName="textRect" presStyleLbl="revTx" presStyleIdx="0" presStyleCnt="6">
        <dgm:presLayoutVars>
          <dgm:chMax val="1"/>
          <dgm:chPref val="1"/>
        </dgm:presLayoutVars>
      </dgm:prSet>
      <dgm:spPr/>
    </dgm:pt>
    <dgm:pt modelId="{4E36A693-5A23-4B34-9247-ACEE5D967363}" type="pres">
      <dgm:prSet presAssocID="{5790F405-2319-4E54-B5E7-B94AF4EFD983}" presName="sibTrans" presStyleCnt="0"/>
      <dgm:spPr/>
    </dgm:pt>
    <dgm:pt modelId="{397926FF-5C91-4002-82DA-FDCA4122F0BA}" type="pres">
      <dgm:prSet presAssocID="{3760E55A-4F91-4F5A-A157-1B94A2AEE4AD}" presName="compNode" presStyleCnt="0"/>
      <dgm:spPr/>
    </dgm:pt>
    <dgm:pt modelId="{17A465AB-270E-423B-9F7A-E003F24AC239}" type="pres">
      <dgm:prSet presAssocID="{3760E55A-4F91-4F5A-A157-1B94A2AEE4AD}" presName="iconBgRect" presStyleLbl="bgShp" presStyleIdx="1" presStyleCnt="6"/>
      <dgm:spPr/>
    </dgm:pt>
    <dgm:pt modelId="{74CC5B8D-E18F-4786-81D0-38EB5B544948}" type="pres">
      <dgm:prSet presAssocID="{3760E55A-4F91-4F5A-A157-1B94A2AEE4A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ye"/>
        </a:ext>
      </dgm:extLst>
    </dgm:pt>
    <dgm:pt modelId="{8241E593-284B-4E88-8C0E-F5830A5CFF92}" type="pres">
      <dgm:prSet presAssocID="{3760E55A-4F91-4F5A-A157-1B94A2AEE4AD}" presName="spaceRect" presStyleCnt="0"/>
      <dgm:spPr/>
    </dgm:pt>
    <dgm:pt modelId="{B4EE398F-2E3B-4279-8F23-71B118FAAB8C}" type="pres">
      <dgm:prSet presAssocID="{3760E55A-4F91-4F5A-A157-1B94A2AEE4AD}" presName="textRect" presStyleLbl="revTx" presStyleIdx="1" presStyleCnt="6">
        <dgm:presLayoutVars>
          <dgm:chMax val="1"/>
          <dgm:chPref val="1"/>
        </dgm:presLayoutVars>
      </dgm:prSet>
      <dgm:spPr/>
    </dgm:pt>
    <dgm:pt modelId="{FECE903D-E2AE-4FB4-8CF7-261DA84C5970}" type="pres">
      <dgm:prSet presAssocID="{7CF89712-4099-43FC-A1E0-88EDE621687F}" presName="sibTrans" presStyleCnt="0"/>
      <dgm:spPr/>
    </dgm:pt>
    <dgm:pt modelId="{710CEA73-4E6B-4A01-8691-FCE500605E7D}" type="pres">
      <dgm:prSet presAssocID="{512C9035-0CA5-4644-B699-13882EF18574}" presName="compNode" presStyleCnt="0"/>
      <dgm:spPr/>
    </dgm:pt>
    <dgm:pt modelId="{F4F8C7C0-FEFF-47F0-9FBE-0741C7A802EC}" type="pres">
      <dgm:prSet presAssocID="{512C9035-0CA5-4644-B699-13882EF18574}" presName="iconBgRect" presStyleLbl="bgShp" presStyleIdx="2" presStyleCnt="6"/>
      <dgm:spPr/>
    </dgm:pt>
    <dgm:pt modelId="{47FF19F4-78BE-4BA6-BD98-E115B16AD551}" type="pres">
      <dgm:prSet presAssocID="{512C9035-0CA5-4644-B699-13882EF1857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E9DB1142-35F2-483C-A366-689C7673E351}" type="pres">
      <dgm:prSet presAssocID="{512C9035-0CA5-4644-B699-13882EF18574}" presName="spaceRect" presStyleCnt="0"/>
      <dgm:spPr/>
    </dgm:pt>
    <dgm:pt modelId="{74B39A80-8277-4A41-92F4-11B2A5F96CF9}" type="pres">
      <dgm:prSet presAssocID="{512C9035-0CA5-4644-B699-13882EF18574}" presName="textRect" presStyleLbl="revTx" presStyleIdx="2" presStyleCnt="6">
        <dgm:presLayoutVars>
          <dgm:chMax val="1"/>
          <dgm:chPref val="1"/>
        </dgm:presLayoutVars>
      </dgm:prSet>
      <dgm:spPr/>
    </dgm:pt>
    <dgm:pt modelId="{EFAB5ABA-AD4A-4F4D-939E-ADADFA40A5B8}" type="pres">
      <dgm:prSet presAssocID="{E32C388F-4F31-4EDE-8E73-654B811DC45E}" presName="sibTrans" presStyleCnt="0"/>
      <dgm:spPr/>
    </dgm:pt>
    <dgm:pt modelId="{71A5D131-D613-427C-BAEC-D80CE0673F37}" type="pres">
      <dgm:prSet presAssocID="{C7AA2E82-4E76-4D00-A00F-24AF6FDDE552}" presName="compNode" presStyleCnt="0"/>
      <dgm:spPr/>
    </dgm:pt>
    <dgm:pt modelId="{7AF69D02-EA97-4F31-AACF-D8B4BD2FE2CB}" type="pres">
      <dgm:prSet presAssocID="{C7AA2E82-4E76-4D00-A00F-24AF6FDDE552}" presName="iconBgRect" presStyleLbl="bgShp" presStyleIdx="3" presStyleCnt="6"/>
      <dgm:spPr/>
    </dgm:pt>
    <dgm:pt modelId="{8A96BC58-7361-49CA-883B-652E24D07BF7}" type="pres">
      <dgm:prSet presAssocID="{C7AA2E82-4E76-4D00-A00F-24AF6FDDE55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ard Room"/>
        </a:ext>
      </dgm:extLst>
    </dgm:pt>
    <dgm:pt modelId="{14D3162C-8604-45C6-A0CE-8F9E0C9BAAD4}" type="pres">
      <dgm:prSet presAssocID="{C7AA2E82-4E76-4D00-A00F-24AF6FDDE552}" presName="spaceRect" presStyleCnt="0"/>
      <dgm:spPr/>
    </dgm:pt>
    <dgm:pt modelId="{655F4154-5046-4BFE-8B6D-9DA0F5272D78}" type="pres">
      <dgm:prSet presAssocID="{C7AA2E82-4E76-4D00-A00F-24AF6FDDE552}" presName="textRect" presStyleLbl="revTx" presStyleIdx="3" presStyleCnt="6">
        <dgm:presLayoutVars>
          <dgm:chMax val="1"/>
          <dgm:chPref val="1"/>
        </dgm:presLayoutVars>
      </dgm:prSet>
      <dgm:spPr/>
    </dgm:pt>
    <dgm:pt modelId="{F03A0836-B351-4E01-ACE5-11012EBB80A0}" type="pres">
      <dgm:prSet presAssocID="{7640F803-F65D-48EB-AA91-D558A588E2F1}" presName="sibTrans" presStyleCnt="0"/>
      <dgm:spPr/>
    </dgm:pt>
    <dgm:pt modelId="{0A6F79D6-2706-4B25-B964-CA74B6650311}" type="pres">
      <dgm:prSet presAssocID="{F3AE1884-39DD-40BB-ABBC-1DC20897412B}" presName="compNode" presStyleCnt="0"/>
      <dgm:spPr/>
    </dgm:pt>
    <dgm:pt modelId="{BDFBAE82-1BEF-453B-ABB3-39EF2DC93167}" type="pres">
      <dgm:prSet presAssocID="{F3AE1884-39DD-40BB-ABBC-1DC20897412B}" presName="iconBgRect" presStyleLbl="bgShp" presStyleIdx="4" presStyleCnt="6"/>
      <dgm:spPr/>
    </dgm:pt>
    <dgm:pt modelId="{AF956053-AFBB-4586-9D8C-EDFE8AE8D04C}" type="pres">
      <dgm:prSet presAssocID="{F3AE1884-39DD-40BB-ABBC-1DC20897412B}"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cument"/>
        </a:ext>
      </dgm:extLst>
    </dgm:pt>
    <dgm:pt modelId="{4F2BAA57-41DC-435B-AE6B-242534AA1A3D}" type="pres">
      <dgm:prSet presAssocID="{F3AE1884-39DD-40BB-ABBC-1DC20897412B}" presName="spaceRect" presStyleCnt="0"/>
      <dgm:spPr/>
    </dgm:pt>
    <dgm:pt modelId="{33AA58B6-3399-4B98-AF73-380B931574C4}" type="pres">
      <dgm:prSet presAssocID="{F3AE1884-39DD-40BB-ABBC-1DC20897412B}" presName="textRect" presStyleLbl="revTx" presStyleIdx="4" presStyleCnt="6">
        <dgm:presLayoutVars>
          <dgm:chMax val="1"/>
          <dgm:chPref val="1"/>
        </dgm:presLayoutVars>
      </dgm:prSet>
      <dgm:spPr/>
    </dgm:pt>
    <dgm:pt modelId="{20018DEE-9E60-461C-A98F-3BEEABEC1217}" type="pres">
      <dgm:prSet presAssocID="{85EC0D5E-3839-4201-82B7-DDA7D304F78D}" presName="sibTrans" presStyleCnt="0"/>
      <dgm:spPr/>
    </dgm:pt>
    <dgm:pt modelId="{56D0AB81-92F9-44D2-8312-FA349FACCA9D}" type="pres">
      <dgm:prSet presAssocID="{1852044A-4640-4969-916A-DF6CB83BC3A2}" presName="compNode" presStyleCnt="0"/>
      <dgm:spPr/>
    </dgm:pt>
    <dgm:pt modelId="{66A2D2E8-17AB-4582-A487-FD443D37DE40}" type="pres">
      <dgm:prSet presAssocID="{1852044A-4640-4969-916A-DF6CB83BC3A2}" presName="iconBgRect" presStyleLbl="bgShp" presStyleIdx="5" presStyleCnt="6"/>
      <dgm:spPr/>
    </dgm:pt>
    <dgm:pt modelId="{3CA7ADF3-968F-42A3-9844-54E5B7903CBB}" type="pres">
      <dgm:prSet presAssocID="{1852044A-4640-4969-916A-DF6CB83BC3A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eeting"/>
        </a:ext>
      </dgm:extLst>
    </dgm:pt>
    <dgm:pt modelId="{5EED5756-97D7-4513-8A1F-D4AF8641BAD4}" type="pres">
      <dgm:prSet presAssocID="{1852044A-4640-4969-916A-DF6CB83BC3A2}" presName="spaceRect" presStyleCnt="0"/>
      <dgm:spPr/>
    </dgm:pt>
    <dgm:pt modelId="{62217545-47B4-424C-AEB8-BBBDC8F79696}" type="pres">
      <dgm:prSet presAssocID="{1852044A-4640-4969-916A-DF6CB83BC3A2}" presName="textRect" presStyleLbl="revTx" presStyleIdx="5" presStyleCnt="6">
        <dgm:presLayoutVars>
          <dgm:chMax val="1"/>
          <dgm:chPref val="1"/>
        </dgm:presLayoutVars>
      </dgm:prSet>
      <dgm:spPr/>
    </dgm:pt>
  </dgm:ptLst>
  <dgm:cxnLst>
    <dgm:cxn modelId="{17BB2A00-8E37-4D0C-AC89-B2C68EB9ABEE}" type="presOf" srcId="{3760E55A-4F91-4F5A-A157-1B94A2AEE4AD}" destId="{B4EE398F-2E3B-4279-8F23-71B118FAAB8C}" srcOrd="0" destOrd="0" presId="urn:microsoft.com/office/officeart/2018/5/layout/IconCircleLabelList"/>
    <dgm:cxn modelId="{2FB8A90C-A6B8-47AD-A67C-CE0B1E068C53}" type="presOf" srcId="{D01D7B52-EF8D-469A-A586-7C71C99B23B2}" destId="{37073896-642A-4567-92F1-599CA35018D8}" srcOrd="0" destOrd="0" presId="urn:microsoft.com/office/officeart/2018/5/layout/IconCircleLabelList"/>
    <dgm:cxn modelId="{1AD8D71C-04D3-4CEF-9C80-DD2C251B4975}" srcId="{78B1A863-67C1-44B1-816C-E64AA62BD655}" destId="{512C9035-0CA5-4644-B699-13882EF18574}" srcOrd="2" destOrd="0" parTransId="{729ACA5C-73C0-4594-91E6-17C95FAF8F92}" sibTransId="{E32C388F-4F31-4EDE-8E73-654B811DC45E}"/>
    <dgm:cxn modelId="{430FA031-1641-4357-8C1D-5E405A75937D}" type="presOf" srcId="{512C9035-0CA5-4644-B699-13882EF18574}" destId="{74B39A80-8277-4A41-92F4-11B2A5F96CF9}" srcOrd="0" destOrd="0" presId="urn:microsoft.com/office/officeart/2018/5/layout/IconCircleLabelList"/>
    <dgm:cxn modelId="{53D28740-C286-468C-A9C2-850148EF08B1}" srcId="{78B1A863-67C1-44B1-816C-E64AA62BD655}" destId="{1852044A-4640-4969-916A-DF6CB83BC3A2}" srcOrd="5" destOrd="0" parTransId="{11151169-3838-4F82-8853-0AA001A81770}" sibTransId="{C5B77AA1-F49B-45B5-8A1B-81DAE7E5477B}"/>
    <dgm:cxn modelId="{5F8AEB68-03BD-4398-9C0C-5335E43E2E1D}" srcId="{78B1A863-67C1-44B1-816C-E64AA62BD655}" destId="{F3AE1884-39DD-40BB-ABBC-1DC20897412B}" srcOrd="4" destOrd="0" parTransId="{7001C774-E9E2-419A-800D-354C83DA7436}" sibTransId="{85EC0D5E-3839-4201-82B7-DDA7D304F78D}"/>
    <dgm:cxn modelId="{9BC19449-5F72-46FC-8999-28B31B80E128}" srcId="{78B1A863-67C1-44B1-816C-E64AA62BD655}" destId="{C7AA2E82-4E76-4D00-A00F-24AF6FDDE552}" srcOrd="3" destOrd="0" parTransId="{81D42BA5-7FAE-4473-9C1A-7BC952122191}" sibTransId="{7640F803-F65D-48EB-AA91-D558A588E2F1}"/>
    <dgm:cxn modelId="{8B091087-A7EE-4032-A615-0B79E0074F21}" type="presOf" srcId="{F3AE1884-39DD-40BB-ABBC-1DC20897412B}" destId="{33AA58B6-3399-4B98-AF73-380B931574C4}" srcOrd="0" destOrd="0" presId="urn:microsoft.com/office/officeart/2018/5/layout/IconCircleLabelList"/>
    <dgm:cxn modelId="{C1F11D9B-2B43-40B5-87B3-8CD549CB92F2}" type="presOf" srcId="{78B1A863-67C1-44B1-816C-E64AA62BD655}" destId="{8E9C82D3-75BC-469A-8F9B-CFB24A274BB4}" srcOrd="0" destOrd="0" presId="urn:microsoft.com/office/officeart/2018/5/layout/IconCircleLabelList"/>
    <dgm:cxn modelId="{3A004DAD-00C3-4AB2-ADB5-5E35F2B07013}" type="presOf" srcId="{1852044A-4640-4969-916A-DF6CB83BC3A2}" destId="{62217545-47B4-424C-AEB8-BBBDC8F79696}" srcOrd="0" destOrd="0" presId="urn:microsoft.com/office/officeart/2018/5/layout/IconCircleLabelList"/>
    <dgm:cxn modelId="{E57A20B8-E6B3-4104-8654-A3B95F9D0AC1}" type="presOf" srcId="{C7AA2E82-4E76-4D00-A00F-24AF6FDDE552}" destId="{655F4154-5046-4BFE-8B6D-9DA0F5272D78}" srcOrd="0" destOrd="0" presId="urn:microsoft.com/office/officeart/2018/5/layout/IconCircleLabelList"/>
    <dgm:cxn modelId="{09441DBF-D0E2-4EE3-BC9D-18B7791B8B77}" srcId="{78B1A863-67C1-44B1-816C-E64AA62BD655}" destId="{3760E55A-4F91-4F5A-A157-1B94A2AEE4AD}" srcOrd="1" destOrd="0" parTransId="{EEFFCCF8-3B19-4FDA-B16D-AD047B4D16A3}" sibTransId="{7CF89712-4099-43FC-A1E0-88EDE621687F}"/>
    <dgm:cxn modelId="{B0D518DB-B1CA-49DE-AE28-8E399CEE2078}" srcId="{78B1A863-67C1-44B1-816C-E64AA62BD655}" destId="{D01D7B52-EF8D-469A-A586-7C71C99B23B2}" srcOrd="0" destOrd="0" parTransId="{3726D83E-5ACC-45E9-A449-8CA742336720}" sibTransId="{5790F405-2319-4E54-B5E7-B94AF4EFD983}"/>
    <dgm:cxn modelId="{7D928E8E-9669-4269-8428-AE35F41121B0}" type="presParOf" srcId="{8E9C82D3-75BC-469A-8F9B-CFB24A274BB4}" destId="{D708809C-435E-4D51-9D80-79DAFF84FA4E}" srcOrd="0" destOrd="0" presId="urn:microsoft.com/office/officeart/2018/5/layout/IconCircleLabelList"/>
    <dgm:cxn modelId="{F1AE8E72-8E54-4E82-B242-EF5166F8AF82}" type="presParOf" srcId="{D708809C-435E-4D51-9D80-79DAFF84FA4E}" destId="{EE20ACA2-1E24-4999-9B64-9B2F9F524FE8}" srcOrd="0" destOrd="0" presId="urn:microsoft.com/office/officeart/2018/5/layout/IconCircleLabelList"/>
    <dgm:cxn modelId="{32019DBD-E196-49BE-A93F-AB1C488FBE18}" type="presParOf" srcId="{D708809C-435E-4D51-9D80-79DAFF84FA4E}" destId="{37C7F0CB-1E4E-4924-A019-E2545C533E9D}" srcOrd="1" destOrd="0" presId="urn:microsoft.com/office/officeart/2018/5/layout/IconCircleLabelList"/>
    <dgm:cxn modelId="{EAEDC5CA-D326-48C5-A8E2-8E75CC780317}" type="presParOf" srcId="{D708809C-435E-4D51-9D80-79DAFF84FA4E}" destId="{75AC40F0-DD59-4B79-B18B-7DE5F5F6B7E9}" srcOrd="2" destOrd="0" presId="urn:microsoft.com/office/officeart/2018/5/layout/IconCircleLabelList"/>
    <dgm:cxn modelId="{42F8F917-36FA-4A6D-B9CE-68DC2EA98733}" type="presParOf" srcId="{D708809C-435E-4D51-9D80-79DAFF84FA4E}" destId="{37073896-642A-4567-92F1-599CA35018D8}" srcOrd="3" destOrd="0" presId="urn:microsoft.com/office/officeart/2018/5/layout/IconCircleLabelList"/>
    <dgm:cxn modelId="{951A76FA-277E-4B26-B8F4-C281D5B835AA}" type="presParOf" srcId="{8E9C82D3-75BC-469A-8F9B-CFB24A274BB4}" destId="{4E36A693-5A23-4B34-9247-ACEE5D967363}" srcOrd="1" destOrd="0" presId="urn:microsoft.com/office/officeart/2018/5/layout/IconCircleLabelList"/>
    <dgm:cxn modelId="{1498B4B7-282D-4D32-966D-76D454495CB7}" type="presParOf" srcId="{8E9C82D3-75BC-469A-8F9B-CFB24A274BB4}" destId="{397926FF-5C91-4002-82DA-FDCA4122F0BA}" srcOrd="2" destOrd="0" presId="urn:microsoft.com/office/officeart/2018/5/layout/IconCircleLabelList"/>
    <dgm:cxn modelId="{9F030B60-8ECC-4900-811E-53727B1B3513}" type="presParOf" srcId="{397926FF-5C91-4002-82DA-FDCA4122F0BA}" destId="{17A465AB-270E-423B-9F7A-E003F24AC239}" srcOrd="0" destOrd="0" presId="urn:microsoft.com/office/officeart/2018/5/layout/IconCircleLabelList"/>
    <dgm:cxn modelId="{8F4B26FE-C29B-410D-B537-8EC344059280}" type="presParOf" srcId="{397926FF-5C91-4002-82DA-FDCA4122F0BA}" destId="{74CC5B8D-E18F-4786-81D0-38EB5B544948}" srcOrd="1" destOrd="0" presId="urn:microsoft.com/office/officeart/2018/5/layout/IconCircleLabelList"/>
    <dgm:cxn modelId="{F2D38926-E304-4EF9-9DD0-3D821E24F957}" type="presParOf" srcId="{397926FF-5C91-4002-82DA-FDCA4122F0BA}" destId="{8241E593-284B-4E88-8C0E-F5830A5CFF92}" srcOrd="2" destOrd="0" presId="urn:microsoft.com/office/officeart/2018/5/layout/IconCircleLabelList"/>
    <dgm:cxn modelId="{8D925F22-FA33-417E-89D8-6DBCDF2CA3C5}" type="presParOf" srcId="{397926FF-5C91-4002-82DA-FDCA4122F0BA}" destId="{B4EE398F-2E3B-4279-8F23-71B118FAAB8C}" srcOrd="3" destOrd="0" presId="urn:microsoft.com/office/officeart/2018/5/layout/IconCircleLabelList"/>
    <dgm:cxn modelId="{4925259C-DFFF-47A5-A49E-DA487B7927F6}" type="presParOf" srcId="{8E9C82D3-75BC-469A-8F9B-CFB24A274BB4}" destId="{FECE903D-E2AE-4FB4-8CF7-261DA84C5970}" srcOrd="3" destOrd="0" presId="urn:microsoft.com/office/officeart/2018/5/layout/IconCircleLabelList"/>
    <dgm:cxn modelId="{B1A5773E-753B-4776-ACE3-5A5AF0B94EFA}" type="presParOf" srcId="{8E9C82D3-75BC-469A-8F9B-CFB24A274BB4}" destId="{710CEA73-4E6B-4A01-8691-FCE500605E7D}" srcOrd="4" destOrd="0" presId="urn:microsoft.com/office/officeart/2018/5/layout/IconCircleLabelList"/>
    <dgm:cxn modelId="{D56E6144-787C-4229-94D1-570A5BE07030}" type="presParOf" srcId="{710CEA73-4E6B-4A01-8691-FCE500605E7D}" destId="{F4F8C7C0-FEFF-47F0-9FBE-0741C7A802EC}" srcOrd="0" destOrd="0" presId="urn:microsoft.com/office/officeart/2018/5/layout/IconCircleLabelList"/>
    <dgm:cxn modelId="{D50601E7-5878-4DEA-AA94-1E873FB76CDA}" type="presParOf" srcId="{710CEA73-4E6B-4A01-8691-FCE500605E7D}" destId="{47FF19F4-78BE-4BA6-BD98-E115B16AD551}" srcOrd="1" destOrd="0" presId="urn:microsoft.com/office/officeart/2018/5/layout/IconCircleLabelList"/>
    <dgm:cxn modelId="{58F18644-C32B-4EC0-822A-054A5411187F}" type="presParOf" srcId="{710CEA73-4E6B-4A01-8691-FCE500605E7D}" destId="{E9DB1142-35F2-483C-A366-689C7673E351}" srcOrd="2" destOrd="0" presId="urn:microsoft.com/office/officeart/2018/5/layout/IconCircleLabelList"/>
    <dgm:cxn modelId="{B66DADB0-8ACA-4DF3-AB0E-D9843E0FDC63}" type="presParOf" srcId="{710CEA73-4E6B-4A01-8691-FCE500605E7D}" destId="{74B39A80-8277-4A41-92F4-11B2A5F96CF9}" srcOrd="3" destOrd="0" presId="urn:microsoft.com/office/officeart/2018/5/layout/IconCircleLabelList"/>
    <dgm:cxn modelId="{BC914532-82EF-45A5-B500-3D2BCD4C47D7}" type="presParOf" srcId="{8E9C82D3-75BC-469A-8F9B-CFB24A274BB4}" destId="{EFAB5ABA-AD4A-4F4D-939E-ADADFA40A5B8}" srcOrd="5" destOrd="0" presId="urn:microsoft.com/office/officeart/2018/5/layout/IconCircleLabelList"/>
    <dgm:cxn modelId="{A4EA969B-22D9-40F2-8813-D821B85E858E}" type="presParOf" srcId="{8E9C82D3-75BC-469A-8F9B-CFB24A274BB4}" destId="{71A5D131-D613-427C-BAEC-D80CE0673F37}" srcOrd="6" destOrd="0" presId="urn:microsoft.com/office/officeart/2018/5/layout/IconCircleLabelList"/>
    <dgm:cxn modelId="{56B02F0A-DB67-4E00-9A1D-A32DAF0B995B}" type="presParOf" srcId="{71A5D131-D613-427C-BAEC-D80CE0673F37}" destId="{7AF69D02-EA97-4F31-AACF-D8B4BD2FE2CB}" srcOrd="0" destOrd="0" presId="urn:microsoft.com/office/officeart/2018/5/layout/IconCircleLabelList"/>
    <dgm:cxn modelId="{E3E050F0-6B8E-411F-83A0-5F93A9EBAA5C}" type="presParOf" srcId="{71A5D131-D613-427C-BAEC-D80CE0673F37}" destId="{8A96BC58-7361-49CA-883B-652E24D07BF7}" srcOrd="1" destOrd="0" presId="urn:microsoft.com/office/officeart/2018/5/layout/IconCircleLabelList"/>
    <dgm:cxn modelId="{FF2E0C82-12CD-4670-B5A7-A7A267FB8805}" type="presParOf" srcId="{71A5D131-D613-427C-BAEC-D80CE0673F37}" destId="{14D3162C-8604-45C6-A0CE-8F9E0C9BAAD4}" srcOrd="2" destOrd="0" presId="urn:microsoft.com/office/officeart/2018/5/layout/IconCircleLabelList"/>
    <dgm:cxn modelId="{F8A8B07E-06B4-451D-BE84-65541A240907}" type="presParOf" srcId="{71A5D131-D613-427C-BAEC-D80CE0673F37}" destId="{655F4154-5046-4BFE-8B6D-9DA0F5272D78}" srcOrd="3" destOrd="0" presId="urn:microsoft.com/office/officeart/2018/5/layout/IconCircleLabelList"/>
    <dgm:cxn modelId="{B3440EA5-3B3A-4A81-9DC1-BF98B64A22A1}" type="presParOf" srcId="{8E9C82D3-75BC-469A-8F9B-CFB24A274BB4}" destId="{F03A0836-B351-4E01-ACE5-11012EBB80A0}" srcOrd="7" destOrd="0" presId="urn:microsoft.com/office/officeart/2018/5/layout/IconCircleLabelList"/>
    <dgm:cxn modelId="{4C8A9FEF-CFA6-4451-B8E2-3A8A2FB974BD}" type="presParOf" srcId="{8E9C82D3-75BC-469A-8F9B-CFB24A274BB4}" destId="{0A6F79D6-2706-4B25-B964-CA74B6650311}" srcOrd="8" destOrd="0" presId="urn:microsoft.com/office/officeart/2018/5/layout/IconCircleLabelList"/>
    <dgm:cxn modelId="{954DFEB5-55EA-4E6F-B2B5-364AF5B09A07}" type="presParOf" srcId="{0A6F79D6-2706-4B25-B964-CA74B6650311}" destId="{BDFBAE82-1BEF-453B-ABB3-39EF2DC93167}" srcOrd="0" destOrd="0" presId="urn:microsoft.com/office/officeart/2018/5/layout/IconCircleLabelList"/>
    <dgm:cxn modelId="{4ADEE70C-670D-4A65-95F8-2918CC8CA004}" type="presParOf" srcId="{0A6F79D6-2706-4B25-B964-CA74B6650311}" destId="{AF956053-AFBB-4586-9D8C-EDFE8AE8D04C}" srcOrd="1" destOrd="0" presId="urn:microsoft.com/office/officeart/2018/5/layout/IconCircleLabelList"/>
    <dgm:cxn modelId="{6E809B2B-E552-422D-8C49-B802203EDECE}" type="presParOf" srcId="{0A6F79D6-2706-4B25-B964-CA74B6650311}" destId="{4F2BAA57-41DC-435B-AE6B-242534AA1A3D}" srcOrd="2" destOrd="0" presId="urn:microsoft.com/office/officeart/2018/5/layout/IconCircleLabelList"/>
    <dgm:cxn modelId="{7884BB72-6A11-4CCF-B97A-1E5E62028CA7}" type="presParOf" srcId="{0A6F79D6-2706-4B25-B964-CA74B6650311}" destId="{33AA58B6-3399-4B98-AF73-380B931574C4}" srcOrd="3" destOrd="0" presId="urn:microsoft.com/office/officeart/2018/5/layout/IconCircleLabelList"/>
    <dgm:cxn modelId="{EBE89B6A-36C5-4067-B135-54FABDCC622D}" type="presParOf" srcId="{8E9C82D3-75BC-469A-8F9B-CFB24A274BB4}" destId="{20018DEE-9E60-461C-A98F-3BEEABEC1217}" srcOrd="9" destOrd="0" presId="urn:microsoft.com/office/officeart/2018/5/layout/IconCircleLabelList"/>
    <dgm:cxn modelId="{3276FE27-2A68-491E-8634-429C51B9B92C}" type="presParOf" srcId="{8E9C82D3-75BC-469A-8F9B-CFB24A274BB4}" destId="{56D0AB81-92F9-44D2-8312-FA349FACCA9D}" srcOrd="10" destOrd="0" presId="urn:microsoft.com/office/officeart/2018/5/layout/IconCircleLabelList"/>
    <dgm:cxn modelId="{621D0094-BE0C-428E-B7E0-1E1BC7F15007}" type="presParOf" srcId="{56D0AB81-92F9-44D2-8312-FA349FACCA9D}" destId="{66A2D2E8-17AB-4582-A487-FD443D37DE40}" srcOrd="0" destOrd="0" presId="urn:microsoft.com/office/officeart/2018/5/layout/IconCircleLabelList"/>
    <dgm:cxn modelId="{AB28BB39-567B-41DE-A054-6E5C83FC26A3}" type="presParOf" srcId="{56D0AB81-92F9-44D2-8312-FA349FACCA9D}" destId="{3CA7ADF3-968F-42A3-9844-54E5B7903CBB}" srcOrd="1" destOrd="0" presId="urn:microsoft.com/office/officeart/2018/5/layout/IconCircleLabelList"/>
    <dgm:cxn modelId="{86C1C37C-8FD1-4624-8E14-F7A301FAF5F6}" type="presParOf" srcId="{56D0AB81-92F9-44D2-8312-FA349FACCA9D}" destId="{5EED5756-97D7-4513-8A1F-D4AF8641BAD4}" srcOrd="2" destOrd="0" presId="urn:microsoft.com/office/officeart/2018/5/layout/IconCircleLabelList"/>
    <dgm:cxn modelId="{07011C57-5ECE-462C-9475-241CAED3027C}" type="presParOf" srcId="{56D0AB81-92F9-44D2-8312-FA349FACCA9D}" destId="{62217545-47B4-424C-AEB8-BBBDC8F79696}"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DF428EE-6015-478B-8000-ABC9A78E36D0}" type="doc">
      <dgm:prSet loTypeId="urn:microsoft.com/office/officeart/2016/7/layout/RepeatingBendingProcessNew" loCatId="process" qsTypeId="urn:microsoft.com/office/officeart/2005/8/quickstyle/simple2" qsCatId="simple" csTypeId="urn:microsoft.com/office/officeart/2005/8/colors/colorful1" csCatId="colorful" phldr="1"/>
      <dgm:spPr/>
      <dgm:t>
        <a:bodyPr/>
        <a:lstStyle/>
        <a:p>
          <a:endParaRPr lang="en-US"/>
        </a:p>
      </dgm:t>
    </dgm:pt>
    <dgm:pt modelId="{B08A9EA2-93F2-4D3C-A086-7C2B5117977C}">
      <dgm:prSet/>
      <dgm:spPr/>
      <dgm:t>
        <a:bodyPr/>
        <a:lstStyle/>
        <a:p>
          <a:pPr rtl="0"/>
          <a:r>
            <a:rPr lang="en-GB" dirty="0">
              <a:latin typeface="Meiryo"/>
              <a:ea typeface="Meiryo"/>
            </a:rPr>
            <a:t>Make observations and look at any assessment or report data </a:t>
          </a:r>
          <a:endParaRPr lang="en-US" dirty="0">
            <a:latin typeface="Meiryo"/>
            <a:ea typeface="Meiryo"/>
          </a:endParaRPr>
        </a:p>
      </dgm:t>
    </dgm:pt>
    <dgm:pt modelId="{F642553F-7704-4251-9DAA-E1B9D7BAB50D}" type="parTrans" cxnId="{FF6BC1E7-73BA-490A-893C-2CDC528B03F9}">
      <dgm:prSet/>
      <dgm:spPr/>
      <dgm:t>
        <a:bodyPr/>
        <a:lstStyle/>
        <a:p>
          <a:endParaRPr lang="en-US"/>
        </a:p>
      </dgm:t>
    </dgm:pt>
    <dgm:pt modelId="{268208C2-7197-4BB3-8C1C-5FF364907594}" type="sibTrans" cxnId="{FF6BC1E7-73BA-490A-893C-2CDC528B03F9}">
      <dgm:prSet/>
      <dgm:spPr/>
      <dgm:t>
        <a:bodyPr/>
        <a:lstStyle/>
        <a:p>
          <a:endParaRPr lang="en-US"/>
        </a:p>
      </dgm:t>
    </dgm:pt>
    <dgm:pt modelId="{4386F96B-8C5F-4522-9DED-489D4246EA58}">
      <dgm:prSet/>
      <dgm:spPr/>
      <dgm:t>
        <a:bodyPr/>
        <a:lstStyle/>
        <a:p>
          <a:pPr rtl="0"/>
          <a:r>
            <a:rPr lang="en-GB" dirty="0">
              <a:latin typeface="Meiryo"/>
              <a:ea typeface="Meiryo"/>
            </a:rPr>
            <a:t>Know the child's strengths, interests, and difficulties </a:t>
          </a:r>
          <a:endParaRPr lang="en-US" dirty="0">
            <a:latin typeface="Meiryo"/>
            <a:ea typeface="Meiryo"/>
          </a:endParaRPr>
        </a:p>
      </dgm:t>
    </dgm:pt>
    <dgm:pt modelId="{71729906-3207-4452-B9D9-3F72C56FEE06}" type="parTrans" cxnId="{0E40C42D-AE57-4172-8B0A-F707D5C15F1D}">
      <dgm:prSet/>
      <dgm:spPr/>
      <dgm:t>
        <a:bodyPr/>
        <a:lstStyle/>
        <a:p>
          <a:endParaRPr lang="en-US"/>
        </a:p>
      </dgm:t>
    </dgm:pt>
    <dgm:pt modelId="{688878C9-AD09-480F-8923-52CAD824A515}" type="sibTrans" cxnId="{0E40C42D-AE57-4172-8B0A-F707D5C15F1D}">
      <dgm:prSet/>
      <dgm:spPr/>
      <dgm:t>
        <a:bodyPr/>
        <a:lstStyle/>
        <a:p>
          <a:endParaRPr lang="en-US"/>
        </a:p>
      </dgm:t>
    </dgm:pt>
    <dgm:pt modelId="{A5B758CF-D7F9-49DB-B6F7-0BEA705259B2}">
      <dgm:prSet/>
      <dgm:spPr/>
      <dgm:t>
        <a:bodyPr/>
        <a:lstStyle/>
        <a:p>
          <a:pPr rtl="0"/>
          <a:r>
            <a:rPr lang="en-GB" dirty="0">
              <a:latin typeface="Meiryo"/>
              <a:ea typeface="Meiryo"/>
            </a:rPr>
            <a:t>Chat with the child about what they find easy or tricky</a:t>
          </a:r>
          <a:endParaRPr lang="en-US" dirty="0">
            <a:latin typeface="Meiryo"/>
            <a:ea typeface="Meiryo"/>
          </a:endParaRPr>
        </a:p>
      </dgm:t>
    </dgm:pt>
    <dgm:pt modelId="{0726D106-A410-4743-B81A-DE70D4C160A2}" type="parTrans" cxnId="{6F33358B-3A10-4B77-B207-3F2CB5F0782F}">
      <dgm:prSet/>
      <dgm:spPr/>
      <dgm:t>
        <a:bodyPr/>
        <a:lstStyle/>
        <a:p>
          <a:endParaRPr lang="en-US"/>
        </a:p>
      </dgm:t>
    </dgm:pt>
    <dgm:pt modelId="{9B236606-24B3-4B3D-8F37-EA346A695BC4}" type="sibTrans" cxnId="{6F33358B-3A10-4B77-B207-3F2CB5F0782F}">
      <dgm:prSet/>
      <dgm:spPr/>
      <dgm:t>
        <a:bodyPr/>
        <a:lstStyle/>
        <a:p>
          <a:endParaRPr lang="en-US"/>
        </a:p>
      </dgm:t>
    </dgm:pt>
    <dgm:pt modelId="{3B019CA8-9633-42B5-8D88-2A297BB6DB8F}">
      <dgm:prSet/>
      <dgm:spPr/>
      <dgm:t>
        <a:bodyPr/>
        <a:lstStyle/>
        <a:p>
          <a:pPr rtl="0"/>
          <a:r>
            <a:rPr lang="en-GB" dirty="0">
              <a:latin typeface="Meiryo"/>
              <a:ea typeface="Meiryo"/>
            </a:rPr>
            <a:t>Chat to the child's parents and carers</a:t>
          </a:r>
          <a:endParaRPr lang="en-US" dirty="0">
            <a:latin typeface="Meiryo"/>
            <a:ea typeface="Meiryo"/>
          </a:endParaRPr>
        </a:p>
      </dgm:t>
    </dgm:pt>
    <dgm:pt modelId="{9CA39C90-4BD0-4582-BDE2-8A47B5D8033D}" type="parTrans" cxnId="{7B55C25F-BC06-420A-8736-88E4E2003580}">
      <dgm:prSet/>
      <dgm:spPr/>
      <dgm:t>
        <a:bodyPr/>
        <a:lstStyle/>
        <a:p>
          <a:endParaRPr lang="en-US"/>
        </a:p>
      </dgm:t>
    </dgm:pt>
    <dgm:pt modelId="{A379D350-D047-484F-8BC2-EC2CA5D9BFAC}" type="sibTrans" cxnId="{7B55C25F-BC06-420A-8736-88E4E2003580}">
      <dgm:prSet/>
      <dgm:spPr/>
      <dgm:t>
        <a:bodyPr/>
        <a:lstStyle/>
        <a:p>
          <a:endParaRPr lang="en-US"/>
        </a:p>
      </dgm:t>
    </dgm:pt>
    <dgm:pt modelId="{6C82B5A2-12D4-494D-ABB2-515F9775EF9A}">
      <dgm:prSet/>
      <dgm:spPr/>
      <dgm:t>
        <a:bodyPr/>
        <a:lstStyle/>
        <a:p>
          <a:pPr rtl="0"/>
          <a:r>
            <a:rPr lang="en-GB" dirty="0">
              <a:latin typeface="Meiryo"/>
              <a:ea typeface="Meiryo"/>
            </a:rPr>
            <a:t>Implement provision and record the impact</a:t>
          </a:r>
          <a:endParaRPr lang="en-US" dirty="0">
            <a:latin typeface="Meiryo"/>
            <a:ea typeface="Meiryo"/>
          </a:endParaRPr>
        </a:p>
      </dgm:t>
    </dgm:pt>
    <dgm:pt modelId="{6A4F9802-6EA0-4713-AF85-433F44AEF9B4}" type="parTrans" cxnId="{EE157368-FC3E-4F60-9603-877DB5CC2480}">
      <dgm:prSet/>
      <dgm:spPr/>
      <dgm:t>
        <a:bodyPr/>
        <a:lstStyle/>
        <a:p>
          <a:endParaRPr lang="en-US"/>
        </a:p>
      </dgm:t>
    </dgm:pt>
    <dgm:pt modelId="{E39D318A-3999-44D8-B708-09E2E0B28DBF}" type="sibTrans" cxnId="{EE157368-FC3E-4F60-9603-877DB5CC2480}">
      <dgm:prSet/>
      <dgm:spPr/>
      <dgm:t>
        <a:bodyPr/>
        <a:lstStyle/>
        <a:p>
          <a:endParaRPr lang="en-US"/>
        </a:p>
      </dgm:t>
    </dgm:pt>
    <dgm:pt modelId="{44978248-2B44-4F3A-A46B-A338C5000BCA}">
      <dgm:prSet/>
      <dgm:spPr/>
      <dgm:t>
        <a:bodyPr/>
        <a:lstStyle/>
        <a:p>
          <a:r>
            <a:rPr lang="en-GB" dirty="0">
              <a:latin typeface="Meiryo"/>
              <a:ea typeface="Meiryo"/>
            </a:rPr>
            <a:t>Trial incremental changes </a:t>
          </a:r>
          <a:endParaRPr lang="en-US" dirty="0">
            <a:latin typeface="Meiryo"/>
            <a:ea typeface="Meiryo"/>
          </a:endParaRPr>
        </a:p>
      </dgm:t>
    </dgm:pt>
    <dgm:pt modelId="{919350F4-A3C3-49B5-BEE5-17B61D1BEEDD}" type="parTrans" cxnId="{B09AF8F5-5181-4059-B119-0F78FF2EC423}">
      <dgm:prSet/>
      <dgm:spPr/>
      <dgm:t>
        <a:bodyPr/>
        <a:lstStyle/>
        <a:p>
          <a:endParaRPr lang="en-US"/>
        </a:p>
      </dgm:t>
    </dgm:pt>
    <dgm:pt modelId="{D84A8531-AD35-4ACB-94FE-5508FD3763D0}" type="sibTrans" cxnId="{B09AF8F5-5181-4059-B119-0F78FF2EC423}">
      <dgm:prSet/>
      <dgm:spPr/>
      <dgm:t>
        <a:bodyPr/>
        <a:lstStyle/>
        <a:p>
          <a:endParaRPr lang="en-US"/>
        </a:p>
      </dgm:t>
    </dgm:pt>
    <dgm:pt modelId="{79239CEC-98F6-499C-BD81-F083F82BD1FE}">
      <dgm:prSet/>
      <dgm:spPr/>
      <dgm:t>
        <a:bodyPr/>
        <a:lstStyle/>
        <a:p>
          <a:r>
            <a:rPr lang="en-GB" dirty="0">
              <a:latin typeface="Meiryo"/>
              <a:ea typeface="Meiryo"/>
            </a:rPr>
            <a:t>Review the learner’s progress </a:t>
          </a:r>
          <a:endParaRPr lang="en-US" dirty="0">
            <a:latin typeface="Meiryo"/>
            <a:ea typeface="Meiryo"/>
          </a:endParaRPr>
        </a:p>
      </dgm:t>
    </dgm:pt>
    <dgm:pt modelId="{71914A90-BDF3-4C4A-86EC-3AB62A937D16}" type="parTrans" cxnId="{8D8DBA31-1D81-4BB9-A4A0-0209A92A5A9F}">
      <dgm:prSet/>
      <dgm:spPr/>
      <dgm:t>
        <a:bodyPr/>
        <a:lstStyle/>
        <a:p>
          <a:endParaRPr lang="en-US"/>
        </a:p>
      </dgm:t>
    </dgm:pt>
    <dgm:pt modelId="{5DF8BFAC-E5CB-47A7-AD3F-018A09ACE48C}" type="sibTrans" cxnId="{8D8DBA31-1D81-4BB9-A4A0-0209A92A5A9F}">
      <dgm:prSet/>
      <dgm:spPr/>
      <dgm:t>
        <a:bodyPr/>
        <a:lstStyle/>
        <a:p>
          <a:endParaRPr lang="en-US"/>
        </a:p>
      </dgm:t>
    </dgm:pt>
    <dgm:pt modelId="{2B2D432E-CEB1-4F44-9E0D-D551461762AB}">
      <dgm:prSet/>
      <dgm:spPr/>
      <dgm:t>
        <a:bodyPr/>
        <a:lstStyle/>
        <a:p>
          <a:r>
            <a:rPr lang="en-GB" dirty="0">
              <a:latin typeface="Meiryo"/>
              <a:ea typeface="Meiryo"/>
            </a:rPr>
            <a:t>Adopted a test and learn approach</a:t>
          </a:r>
          <a:endParaRPr lang="en-US" dirty="0">
            <a:latin typeface="Meiryo"/>
            <a:ea typeface="Meiryo"/>
          </a:endParaRPr>
        </a:p>
      </dgm:t>
    </dgm:pt>
    <dgm:pt modelId="{A1DD9CA0-BB2B-457B-8BFA-D09441669EC9}" type="parTrans" cxnId="{765A9D62-7460-46D5-B024-637EF241967A}">
      <dgm:prSet/>
      <dgm:spPr/>
      <dgm:t>
        <a:bodyPr/>
        <a:lstStyle/>
        <a:p>
          <a:endParaRPr lang="en-US"/>
        </a:p>
      </dgm:t>
    </dgm:pt>
    <dgm:pt modelId="{FC360DD0-3AC6-4C0D-8F2D-F53C41A1FD7C}" type="sibTrans" cxnId="{765A9D62-7460-46D5-B024-637EF241967A}">
      <dgm:prSet/>
      <dgm:spPr/>
      <dgm:t>
        <a:bodyPr/>
        <a:lstStyle/>
        <a:p>
          <a:endParaRPr lang="en-US"/>
        </a:p>
      </dgm:t>
    </dgm:pt>
    <dgm:pt modelId="{2DC7892E-53EE-446C-9B3C-42EC9DF146D0}">
      <dgm:prSet phldr="0"/>
      <dgm:spPr/>
      <dgm:t>
        <a:bodyPr/>
        <a:lstStyle/>
        <a:p>
          <a:pPr rtl="0"/>
          <a:r>
            <a:rPr lang="en-GB" dirty="0">
              <a:latin typeface="Meiryo"/>
              <a:ea typeface="Meiryo"/>
            </a:rPr>
            <a:t>Contact the SENCO for support and advice if needed</a:t>
          </a:r>
        </a:p>
      </dgm:t>
    </dgm:pt>
    <dgm:pt modelId="{FCA9B0B2-43A7-47DA-AEC2-91C4204E81E7}" type="parTrans" cxnId="{BEBF8DBF-F61B-42F2-90DF-28B1E24B6894}">
      <dgm:prSet/>
      <dgm:spPr/>
    </dgm:pt>
    <dgm:pt modelId="{3FEDE11D-DE01-4F6B-A96E-F727C9A3EAB0}" type="sibTrans" cxnId="{BEBF8DBF-F61B-42F2-90DF-28B1E24B6894}">
      <dgm:prSet/>
      <dgm:spPr/>
      <dgm:t>
        <a:bodyPr/>
        <a:lstStyle/>
        <a:p>
          <a:endParaRPr lang="en-US"/>
        </a:p>
      </dgm:t>
    </dgm:pt>
    <dgm:pt modelId="{34AAF92C-DF6B-4B3A-8CD7-AA08B73CE695}" type="pres">
      <dgm:prSet presAssocID="{3DF428EE-6015-478B-8000-ABC9A78E36D0}" presName="Name0" presStyleCnt="0">
        <dgm:presLayoutVars>
          <dgm:dir/>
          <dgm:resizeHandles val="exact"/>
        </dgm:presLayoutVars>
      </dgm:prSet>
      <dgm:spPr/>
    </dgm:pt>
    <dgm:pt modelId="{FA9B0BED-FC02-4E37-A092-6FC0C5BCE1B5}" type="pres">
      <dgm:prSet presAssocID="{B08A9EA2-93F2-4D3C-A086-7C2B5117977C}" presName="node" presStyleLbl="node1" presStyleIdx="0" presStyleCnt="9">
        <dgm:presLayoutVars>
          <dgm:bulletEnabled val="1"/>
        </dgm:presLayoutVars>
      </dgm:prSet>
      <dgm:spPr/>
    </dgm:pt>
    <dgm:pt modelId="{3F189675-AACB-4F60-A570-86E430033D34}" type="pres">
      <dgm:prSet presAssocID="{268208C2-7197-4BB3-8C1C-5FF364907594}" presName="sibTrans" presStyleLbl="sibTrans1D1" presStyleIdx="0" presStyleCnt="8"/>
      <dgm:spPr/>
    </dgm:pt>
    <dgm:pt modelId="{FF2E2905-4C7B-44D3-AD89-AFC479FCA188}" type="pres">
      <dgm:prSet presAssocID="{268208C2-7197-4BB3-8C1C-5FF364907594}" presName="connectorText" presStyleLbl="sibTrans1D1" presStyleIdx="0" presStyleCnt="8"/>
      <dgm:spPr/>
    </dgm:pt>
    <dgm:pt modelId="{2E838DE1-3C73-4A4E-A975-F21EA0ACD11A}" type="pres">
      <dgm:prSet presAssocID="{4386F96B-8C5F-4522-9DED-489D4246EA58}" presName="node" presStyleLbl="node1" presStyleIdx="1" presStyleCnt="9">
        <dgm:presLayoutVars>
          <dgm:bulletEnabled val="1"/>
        </dgm:presLayoutVars>
      </dgm:prSet>
      <dgm:spPr/>
    </dgm:pt>
    <dgm:pt modelId="{3EA93359-0792-4695-87F9-7AB8450450A8}" type="pres">
      <dgm:prSet presAssocID="{688878C9-AD09-480F-8923-52CAD824A515}" presName="sibTrans" presStyleLbl="sibTrans1D1" presStyleIdx="1" presStyleCnt="8"/>
      <dgm:spPr/>
    </dgm:pt>
    <dgm:pt modelId="{55AA6F0F-13F5-4EB7-8803-D327C808D263}" type="pres">
      <dgm:prSet presAssocID="{688878C9-AD09-480F-8923-52CAD824A515}" presName="connectorText" presStyleLbl="sibTrans1D1" presStyleIdx="1" presStyleCnt="8"/>
      <dgm:spPr/>
    </dgm:pt>
    <dgm:pt modelId="{23805553-5FC6-4D42-8AEC-B0310BC7E908}" type="pres">
      <dgm:prSet presAssocID="{A5B758CF-D7F9-49DB-B6F7-0BEA705259B2}" presName="node" presStyleLbl="node1" presStyleIdx="2" presStyleCnt="9">
        <dgm:presLayoutVars>
          <dgm:bulletEnabled val="1"/>
        </dgm:presLayoutVars>
      </dgm:prSet>
      <dgm:spPr/>
    </dgm:pt>
    <dgm:pt modelId="{FDA65565-8F9E-41A2-B744-FD323B9345F1}" type="pres">
      <dgm:prSet presAssocID="{9B236606-24B3-4B3D-8F37-EA346A695BC4}" presName="sibTrans" presStyleLbl="sibTrans1D1" presStyleIdx="2" presStyleCnt="8"/>
      <dgm:spPr/>
    </dgm:pt>
    <dgm:pt modelId="{596BEE3E-10D8-4933-84D0-81A2D2F6A945}" type="pres">
      <dgm:prSet presAssocID="{9B236606-24B3-4B3D-8F37-EA346A695BC4}" presName="connectorText" presStyleLbl="sibTrans1D1" presStyleIdx="2" presStyleCnt="8"/>
      <dgm:spPr/>
    </dgm:pt>
    <dgm:pt modelId="{18D5B165-8A4F-4428-8123-85A0B868AEF4}" type="pres">
      <dgm:prSet presAssocID="{3B019CA8-9633-42B5-8D88-2A297BB6DB8F}" presName="node" presStyleLbl="node1" presStyleIdx="3" presStyleCnt="9">
        <dgm:presLayoutVars>
          <dgm:bulletEnabled val="1"/>
        </dgm:presLayoutVars>
      </dgm:prSet>
      <dgm:spPr/>
    </dgm:pt>
    <dgm:pt modelId="{B8B424BB-2AE9-4328-9164-9C6DAF4C7CF8}" type="pres">
      <dgm:prSet presAssocID="{A379D350-D047-484F-8BC2-EC2CA5D9BFAC}" presName="sibTrans" presStyleLbl="sibTrans1D1" presStyleIdx="3" presStyleCnt="8"/>
      <dgm:spPr/>
    </dgm:pt>
    <dgm:pt modelId="{447A0CF8-13E5-46C5-815B-4A4B73988567}" type="pres">
      <dgm:prSet presAssocID="{A379D350-D047-484F-8BC2-EC2CA5D9BFAC}" presName="connectorText" presStyleLbl="sibTrans1D1" presStyleIdx="3" presStyleCnt="8"/>
      <dgm:spPr/>
    </dgm:pt>
    <dgm:pt modelId="{7716C68B-7022-4AEB-89C9-0A6FDE3984CD}" type="pres">
      <dgm:prSet presAssocID="{6C82B5A2-12D4-494D-ABB2-515F9775EF9A}" presName="node" presStyleLbl="node1" presStyleIdx="4" presStyleCnt="9">
        <dgm:presLayoutVars>
          <dgm:bulletEnabled val="1"/>
        </dgm:presLayoutVars>
      </dgm:prSet>
      <dgm:spPr/>
    </dgm:pt>
    <dgm:pt modelId="{CB48C839-8658-4742-8CA0-1907DD6AEEFB}" type="pres">
      <dgm:prSet presAssocID="{E39D318A-3999-44D8-B708-09E2E0B28DBF}" presName="sibTrans" presStyleLbl="sibTrans1D1" presStyleIdx="4" presStyleCnt="8"/>
      <dgm:spPr/>
    </dgm:pt>
    <dgm:pt modelId="{60A8A964-9E02-4238-89F0-53C4B7EED0C6}" type="pres">
      <dgm:prSet presAssocID="{E39D318A-3999-44D8-B708-09E2E0B28DBF}" presName="connectorText" presStyleLbl="sibTrans1D1" presStyleIdx="4" presStyleCnt="8"/>
      <dgm:spPr/>
    </dgm:pt>
    <dgm:pt modelId="{BFAB6C77-02A8-45DC-898F-5000A55B9E3E}" type="pres">
      <dgm:prSet presAssocID="{44978248-2B44-4F3A-A46B-A338C5000BCA}" presName="node" presStyleLbl="node1" presStyleIdx="5" presStyleCnt="9">
        <dgm:presLayoutVars>
          <dgm:bulletEnabled val="1"/>
        </dgm:presLayoutVars>
      </dgm:prSet>
      <dgm:spPr/>
    </dgm:pt>
    <dgm:pt modelId="{BCC279CA-C1FA-4C9D-A142-69C69EC80BE0}" type="pres">
      <dgm:prSet presAssocID="{D84A8531-AD35-4ACB-94FE-5508FD3763D0}" presName="sibTrans" presStyleLbl="sibTrans1D1" presStyleIdx="5" presStyleCnt="8"/>
      <dgm:spPr/>
    </dgm:pt>
    <dgm:pt modelId="{A2B6D895-7AFA-4E18-8B50-DD5740FC59F2}" type="pres">
      <dgm:prSet presAssocID="{D84A8531-AD35-4ACB-94FE-5508FD3763D0}" presName="connectorText" presStyleLbl="sibTrans1D1" presStyleIdx="5" presStyleCnt="8"/>
      <dgm:spPr/>
    </dgm:pt>
    <dgm:pt modelId="{E891260B-F378-4069-A5CE-430C822166B6}" type="pres">
      <dgm:prSet presAssocID="{79239CEC-98F6-499C-BD81-F083F82BD1FE}" presName="node" presStyleLbl="node1" presStyleIdx="6" presStyleCnt="9">
        <dgm:presLayoutVars>
          <dgm:bulletEnabled val="1"/>
        </dgm:presLayoutVars>
      </dgm:prSet>
      <dgm:spPr/>
    </dgm:pt>
    <dgm:pt modelId="{4DB3ACEF-B28A-4AD8-9DF4-59D418442640}" type="pres">
      <dgm:prSet presAssocID="{5DF8BFAC-E5CB-47A7-AD3F-018A09ACE48C}" presName="sibTrans" presStyleLbl="sibTrans1D1" presStyleIdx="6" presStyleCnt="8"/>
      <dgm:spPr/>
    </dgm:pt>
    <dgm:pt modelId="{0E65ACC6-B08E-45D1-8ABF-FE060775F462}" type="pres">
      <dgm:prSet presAssocID="{5DF8BFAC-E5CB-47A7-AD3F-018A09ACE48C}" presName="connectorText" presStyleLbl="sibTrans1D1" presStyleIdx="6" presStyleCnt="8"/>
      <dgm:spPr/>
    </dgm:pt>
    <dgm:pt modelId="{5BA09881-280B-4318-86A8-DD38B8486879}" type="pres">
      <dgm:prSet presAssocID="{2B2D432E-CEB1-4F44-9E0D-D551461762AB}" presName="node" presStyleLbl="node1" presStyleIdx="7" presStyleCnt="9">
        <dgm:presLayoutVars>
          <dgm:bulletEnabled val="1"/>
        </dgm:presLayoutVars>
      </dgm:prSet>
      <dgm:spPr/>
    </dgm:pt>
    <dgm:pt modelId="{678E5ED3-6D64-4D11-8367-BEA4B888B153}" type="pres">
      <dgm:prSet presAssocID="{FC360DD0-3AC6-4C0D-8F2D-F53C41A1FD7C}" presName="sibTrans" presStyleLbl="sibTrans1D1" presStyleIdx="7" presStyleCnt="8"/>
      <dgm:spPr/>
    </dgm:pt>
    <dgm:pt modelId="{43D1F183-245D-410C-BA70-69DDA72D0A23}" type="pres">
      <dgm:prSet presAssocID="{FC360DD0-3AC6-4C0D-8F2D-F53C41A1FD7C}" presName="connectorText" presStyleLbl="sibTrans1D1" presStyleIdx="7" presStyleCnt="8"/>
      <dgm:spPr/>
    </dgm:pt>
    <dgm:pt modelId="{BEE2865D-21F5-4E79-8496-9D0E5568C36F}" type="pres">
      <dgm:prSet presAssocID="{2DC7892E-53EE-446C-9B3C-42EC9DF146D0}" presName="node" presStyleLbl="node1" presStyleIdx="8" presStyleCnt="9">
        <dgm:presLayoutVars>
          <dgm:bulletEnabled val="1"/>
        </dgm:presLayoutVars>
      </dgm:prSet>
      <dgm:spPr/>
    </dgm:pt>
  </dgm:ptLst>
  <dgm:cxnLst>
    <dgm:cxn modelId="{83D29C18-4409-4B07-84A3-ACC3D5AC0B1A}" type="presOf" srcId="{5DF8BFAC-E5CB-47A7-AD3F-018A09ACE48C}" destId="{4DB3ACEF-B28A-4AD8-9DF4-59D418442640}" srcOrd="0" destOrd="0" presId="urn:microsoft.com/office/officeart/2016/7/layout/RepeatingBendingProcessNew"/>
    <dgm:cxn modelId="{F108D01D-8C81-4803-A56B-EF6D06B69606}" type="presOf" srcId="{4386F96B-8C5F-4522-9DED-489D4246EA58}" destId="{2E838DE1-3C73-4A4E-A975-F21EA0ACD11A}" srcOrd="0" destOrd="0" presId="urn:microsoft.com/office/officeart/2016/7/layout/RepeatingBendingProcessNew"/>
    <dgm:cxn modelId="{2252AB23-0C1C-44D4-B030-9F998A314706}" type="presOf" srcId="{5DF8BFAC-E5CB-47A7-AD3F-018A09ACE48C}" destId="{0E65ACC6-B08E-45D1-8ABF-FE060775F462}" srcOrd="1" destOrd="0" presId="urn:microsoft.com/office/officeart/2016/7/layout/RepeatingBendingProcessNew"/>
    <dgm:cxn modelId="{FE5D8224-D838-4F1C-87EA-1C77FEEC0A61}" type="presOf" srcId="{D84A8531-AD35-4ACB-94FE-5508FD3763D0}" destId="{BCC279CA-C1FA-4C9D-A142-69C69EC80BE0}" srcOrd="0" destOrd="0" presId="urn:microsoft.com/office/officeart/2016/7/layout/RepeatingBendingProcessNew"/>
    <dgm:cxn modelId="{0E40C42D-AE57-4172-8B0A-F707D5C15F1D}" srcId="{3DF428EE-6015-478B-8000-ABC9A78E36D0}" destId="{4386F96B-8C5F-4522-9DED-489D4246EA58}" srcOrd="1" destOrd="0" parTransId="{71729906-3207-4452-B9D9-3F72C56FEE06}" sibTransId="{688878C9-AD09-480F-8923-52CAD824A515}"/>
    <dgm:cxn modelId="{8D8DBA31-1D81-4BB9-A4A0-0209A92A5A9F}" srcId="{3DF428EE-6015-478B-8000-ABC9A78E36D0}" destId="{79239CEC-98F6-499C-BD81-F083F82BD1FE}" srcOrd="6" destOrd="0" parTransId="{71914A90-BDF3-4C4A-86EC-3AB62A937D16}" sibTransId="{5DF8BFAC-E5CB-47A7-AD3F-018A09ACE48C}"/>
    <dgm:cxn modelId="{B623EB31-4E5A-47CB-9B51-671CE1B64AB0}" type="presOf" srcId="{A5B758CF-D7F9-49DB-B6F7-0BEA705259B2}" destId="{23805553-5FC6-4D42-8AEC-B0310BC7E908}" srcOrd="0" destOrd="0" presId="urn:microsoft.com/office/officeart/2016/7/layout/RepeatingBendingProcessNew"/>
    <dgm:cxn modelId="{6B6AE934-4484-4F75-B2D6-3CDEB461C06C}" type="presOf" srcId="{44978248-2B44-4F3A-A46B-A338C5000BCA}" destId="{BFAB6C77-02A8-45DC-898F-5000A55B9E3E}" srcOrd="0" destOrd="0" presId="urn:microsoft.com/office/officeart/2016/7/layout/RepeatingBendingProcessNew"/>
    <dgm:cxn modelId="{B3CDD036-439F-4034-A9E9-388C5718A444}" type="presOf" srcId="{268208C2-7197-4BB3-8C1C-5FF364907594}" destId="{FF2E2905-4C7B-44D3-AD89-AFC479FCA188}" srcOrd="1" destOrd="0" presId="urn:microsoft.com/office/officeart/2016/7/layout/RepeatingBendingProcessNew"/>
    <dgm:cxn modelId="{45B6433D-EB6A-4E49-8472-92C6DC93234B}" type="presOf" srcId="{FC360DD0-3AC6-4C0D-8F2D-F53C41A1FD7C}" destId="{43D1F183-245D-410C-BA70-69DDA72D0A23}" srcOrd="1" destOrd="0" presId="urn:microsoft.com/office/officeart/2016/7/layout/RepeatingBendingProcessNew"/>
    <dgm:cxn modelId="{37D0705D-B7E3-4499-9CE6-1DBE31E12A13}" type="presOf" srcId="{268208C2-7197-4BB3-8C1C-5FF364907594}" destId="{3F189675-AACB-4F60-A570-86E430033D34}" srcOrd="0" destOrd="0" presId="urn:microsoft.com/office/officeart/2016/7/layout/RepeatingBendingProcessNew"/>
    <dgm:cxn modelId="{7B55C25F-BC06-420A-8736-88E4E2003580}" srcId="{3DF428EE-6015-478B-8000-ABC9A78E36D0}" destId="{3B019CA8-9633-42B5-8D88-2A297BB6DB8F}" srcOrd="3" destOrd="0" parTransId="{9CA39C90-4BD0-4582-BDE2-8A47B5D8033D}" sibTransId="{A379D350-D047-484F-8BC2-EC2CA5D9BFAC}"/>
    <dgm:cxn modelId="{765A9D62-7460-46D5-B024-637EF241967A}" srcId="{3DF428EE-6015-478B-8000-ABC9A78E36D0}" destId="{2B2D432E-CEB1-4F44-9E0D-D551461762AB}" srcOrd="7" destOrd="0" parTransId="{A1DD9CA0-BB2B-457B-8BFA-D09441669EC9}" sibTransId="{FC360DD0-3AC6-4C0D-8F2D-F53C41A1FD7C}"/>
    <dgm:cxn modelId="{EE157368-FC3E-4F60-9603-877DB5CC2480}" srcId="{3DF428EE-6015-478B-8000-ABC9A78E36D0}" destId="{6C82B5A2-12D4-494D-ABB2-515F9775EF9A}" srcOrd="4" destOrd="0" parTransId="{6A4F9802-6EA0-4713-AF85-433F44AEF9B4}" sibTransId="{E39D318A-3999-44D8-B708-09E2E0B28DBF}"/>
    <dgm:cxn modelId="{EE385B4D-5904-4A72-8652-59ED77DFA41E}" type="presOf" srcId="{A379D350-D047-484F-8BC2-EC2CA5D9BFAC}" destId="{B8B424BB-2AE9-4328-9164-9C6DAF4C7CF8}" srcOrd="0" destOrd="0" presId="urn:microsoft.com/office/officeart/2016/7/layout/RepeatingBendingProcessNew"/>
    <dgm:cxn modelId="{4BD3AC54-DC72-4877-95D6-FF905B8EEC80}" type="presOf" srcId="{688878C9-AD09-480F-8923-52CAD824A515}" destId="{55AA6F0F-13F5-4EB7-8803-D327C808D263}" srcOrd="1" destOrd="0" presId="urn:microsoft.com/office/officeart/2016/7/layout/RepeatingBendingProcessNew"/>
    <dgm:cxn modelId="{AAB7EE75-EB37-49B9-94C3-00BF8AA566E4}" type="presOf" srcId="{2B2D432E-CEB1-4F44-9E0D-D551461762AB}" destId="{5BA09881-280B-4318-86A8-DD38B8486879}" srcOrd="0" destOrd="0" presId="urn:microsoft.com/office/officeart/2016/7/layout/RepeatingBendingProcessNew"/>
    <dgm:cxn modelId="{CE14E876-1C04-4361-A44C-31DA0F07AC97}" type="presOf" srcId="{9B236606-24B3-4B3D-8F37-EA346A695BC4}" destId="{596BEE3E-10D8-4933-84D0-81A2D2F6A945}" srcOrd="1" destOrd="0" presId="urn:microsoft.com/office/officeart/2016/7/layout/RepeatingBendingProcessNew"/>
    <dgm:cxn modelId="{46095F79-9B46-4C75-A6AE-98678E4DDB25}" type="presOf" srcId="{B08A9EA2-93F2-4D3C-A086-7C2B5117977C}" destId="{FA9B0BED-FC02-4E37-A092-6FC0C5BCE1B5}" srcOrd="0" destOrd="0" presId="urn:microsoft.com/office/officeart/2016/7/layout/RepeatingBendingProcessNew"/>
    <dgm:cxn modelId="{89719E80-D973-4FC7-BF91-EE3B4719BD5C}" type="presOf" srcId="{688878C9-AD09-480F-8923-52CAD824A515}" destId="{3EA93359-0792-4695-87F9-7AB8450450A8}" srcOrd="0" destOrd="0" presId="urn:microsoft.com/office/officeart/2016/7/layout/RepeatingBendingProcessNew"/>
    <dgm:cxn modelId="{23D5528A-3004-4591-9791-1199E6B8049E}" type="presOf" srcId="{D84A8531-AD35-4ACB-94FE-5508FD3763D0}" destId="{A2B6D895-7AFA-4E18-8B50-DD5740FC59F2}" srcOrd="1" destOrd="0" presId="urn:microsoft.com/office/officeart/2016/7/layout/RepeatingBendingProcessNew"/>
    <dgm:cxn modelId="{6F33358B-3A10-4B77-B207-3F2CB5F0782F}" srcId="{3DF428EE-6015-478B-8000-ABC9A78E36D0}" destId="{A5B758CF-D7F9-49DB-B6F7-0BEA705259B2}" srcOrd="2" destOrd="0" parTransId="{0726D106-A410-4743-B81A-DE70D4C160A2}" sibTransId="{9B236606-24B3-4B3D-8F37-EA346A695BC4}"/>
    <dgm:cxn modelId="{EA4CD59D-0C14-49EF-977A-908271121A5B}" type="presOf" srcId="{2DC7892E-53EE-446C-9B3C-42EC9DF146D0}" destId="{BEE2865D-21F5-4E79-8496-9D0E5568C36F}" srcOrd="0" destOrd="0" presId="urn:microsoft.com/office/officeart/2016/7/layout/RepeatingBendingProcessNew"/>
    <dgm:cxn modelId="{244D0DA4-A3B3-4A74-B7C9-BD32569B8D52}" type="presOf" srcId="{79239CEC-98F6-499C-BD81-F083F82BD1FE}" destId="{E891260B-F378-4069-A5CE-430C822166B6}" srcOrd="0" destOrd="0" presId="urn:microsoft.com/office/officeart/2016/7/layout/RepeatingBendingProcessNew"/>
    <dgm:cxn modelId="{C2A5C0AB-81D6-4DEE-B04B-AA45DEE541AF}" type="presOf" srcId="{E39D318A-3999-44D8-B708-09E2E0B28DBF}" destId="{60A8A964-9E02-4238-89F0-53C4B7EED0C6}" srcOrd="1" destOrd="0" presId="urn:microsoft.com/office/officeart/2016/7/layout/RepeatingBendingProcessNew"/>
    <dgm:cxn modelId="{BD873EBB-BE68-4DA7-A9B0-116D398A99FD}" type="presOf" srcId="{9B236606-24B3-4B3D-8F37-EA346A695BC4}" destId="{FDA65565-8F9E-41A2-B744-FD323B9345F1}" srcOrd="0" destOrd="0" presId="urn:microsoft.com/office/officeart/2016/7/layout/RepeatingBendingProcessNew"/>
    <dgm:cxn modelId="{BEBF8DBF-F61B-42F2-90DF-28B1E24B6894}" srcId="{3DF428EE-6015-478B-8000-ABC9A78E36D0}" destId="{2DC7892E-53EE-446C-9B3C-42EC9DF146D0}" srcOrd="8" destOrd="0" parTransId="{FCA9B0B2-43A7-47DA-AEC2-91C4204E81E7}" sibTransId="{3FEDE11D-DE01-4F6B-A96E-F727C9A3EAB0}"/>
    <dgm:cxn modelId="{8A99F6C3-7E11-4B75-AE60-BC779AB98B98}" type="presOf" srcId="{E39D318A-3999-44D8-B708-09E2E0B28DBF}" destId="{CB48C839-8658-4742-8CA0-1907DD6AEEFB}" srcOrd="0" destOrd="0" presId="urn:microsoft.com/office/officeart/2016/7/layout/RepeatingBendingProcessNew"/>
    <dgm:cxn modelId="{5E36BDC9-581E-4190-B455-AE784F9DED08}" type="presOf" srcId="{FC360DD0-3AC6-4C0D-8F2D-F53C41A1FD7C}" destId="{678E5ED3-6D64-4D11-8367-BEA4B888B153}" srcOrd="0" destOrd="0" presId="urn:microsoft.com/office/officeart/2016/7/layout/RepeatingBendingProcessNew"/>
    <dgm:cxn modelId="{2B28C7D9-515A-4668-B274-D5FD788740CB}" type="presOf" srcId="{6C82B5A2-12D4-494D-ABB2-515F9775EF9A}" destId="{7716C68B-7022-4AEB-89C9-0A6FDE3984CD}" srcOrd="0" destOrd="0" presId="urn:microsoft.com/office/officeart/2016/7/layout/RepeatingBendingProcessNew"/>
    <dgm:cxn modelId="{490783DA-A6A5-4FAE-93F5-E620980A25F1}" type="presOf" srcId="{3B019CA8-9633-42B5-8D88-2A297BB6DB8F}" destId="{18D5B165-8A4F-4428-8123-85A0B868AEF4}" srcOrd="0" destOrd="0" presId="urn:microsoft.com/office/officeart/2016/7/layout/RepeatingBendingProcessNew"/>
    <dgm:cxn modelId="{FF6BC1E7-73BA-490A-893C-2CDC528B03F9}" srcId="{3DF428EE-6015-478B-8000-ABC9A78E36D0}" destId="{B08A9EA2-93F2-4D3C-A086-7C2B5117977C}" srcOrd="0" destOrd="0" parTransId="{F642553F-7704-4251-9DAA-E1B9D7BAB50D}" sibTransId="{268208C2-7197-4BB3-8C1C-5FF364907594}"/>
    <dgm:cxn modelId="{466EF6EE-4EBA-46CA-89F0-CD6BBD35D095}" type="presOf" srcId="{3DF428EE-6015-478B-8000-ABC9A78E36D0}" destId="{34AAF92C-DF6B-4B3A-8CD7-AA08B73CE695}" srcOrd="0" destOrd="0" presId="urn:microsoft.com/office/officeart/2016/7/layout/RepeatingBendingProcessNew"/>
    <dgm:cxn modelId="{B09AF8F5-5181-4059-B119-0F78FF2EC423}" srcId="{3DF428EE-6015-478B-8000-ABC9A78E36D0}" destId="{44978248-2B44-4F3A-A46B-A338C5000BCA}" srcOrd="5" destOrd="0" parTransId="{919350F4-A3C3-49B5-BEE5-17B61D1BEEDD}" sibTransId="{D84A8531-AD35-4ACB-94FE-5508FD3763D0}"/>
    <dgm:cxn modelId="{1BCFE9FC-7FE7-426D-9F5E-D111D6346534}" type="presOf" srcId="{A379D350-D047-484F-8BC2-EC2CA5D9BFAC}" destId="{447A0CF8-13E5-46C5-815B-4A4B73988567}" srcOrd="1" destOrd="0" presId="urn:microsoft.com/office/officeart/2016/7/layout/RepeatingBendingProcessNew"/>
    <dgm:cxn modelId="{E19F0946-8E5E-47C9-92FB-5325A625F832}" type="presParOf" srcId="{34AAF92C-DF6B-4B3A-8CD7-AA08B73CE695}" destId="{FA9B0BED-FC02-4E37-A092-6FC0C5BCE1B5}" srcOrd="0" destOrd="0" presId="urn:microsoft.com/office/officeart/2016/7/layout/RepeatingBendingProcessNew"/>
    <dgm:cxn modelId="{2DA65209-3A52-4931-BDFF-234474598B1E}" type="presParOf" srcId="{34AAF92C-DF6B-4B3A-8CD7-AA08B73CE695}" destId="{3F189675-AACB-4F60-A570-86E430033D34}" srcOrd="1" destOrd="0" presId="urn:microsoft.com/office/officeart/2016/7/layout/RepeatingBendingProcessNew"/>
    <dgm:cxn modelId="{A328A8B6-0A42-4190-B7B6-E0BFDF898638}" type="presParOf" srcId="{3F189675-AACB-4F60-A570-86E430033D34}" destId="{FF2E2905-4C7B-44D3-AD89-AFC479FCA188}" srcOrd="0" destOrd="0" presId="urn:microsoft.com/office/officeart/2016/7/layout/RepeatingBendingProcessNew"/>
    <dgm:cxn modelId="{C2FFDBDB-6710-420F-AF42-93BFF61388EA}" type="presParOf" srcId="{34AAF92C-DF6B-4B3A-8CD7-AA08B73CE695}" destId="{2E838DE1-3C73-4A4E-A975-F21EA0ACD11A}" srcOrd="2" destOrd="0" presId="urn:microsoft.com/office/officeart/2016/7/layout/RepeatingBendingProcessNew"/>
    <dgm:cxn modelId="{53ADCA35-6AD0-4D06-A38D-6B89C0577406}" type="presParOf" srcId="{34AAF92C-DF6B-4B3A-8CD7-AA08B73CE695}" destId="{3EA93359-0792-4695-87F9-7AB8450450A8}" srcOrd="3" destOrd="0" presId="urn:microsoft.com/office/officeart/2016/7/layout/RepeatingBendingProcessNew"/>
    <dgm:cxn modelId="{AEA32BE6-1D5D-4BF4-A2FA-44375818C2CE}" type="presParOf" srcId="{3EA93359-0792-4695-87F9-7AB8450450A8}" destId="{55AA6F0F-13F5-4EB7-8803-D327C808D263}" srcOrd="0" destOrd="0" presId="urn:microsoft.com/office/officeart/2016/7/layout/RepeatingBendingProcessNew"/>
    <dgm:cxn modelId="{14C2F54D-0EF9-4F75-836D-E4C2B1F7E1FB}" type="presParOf" srcId="{34AAF92C-DF6B-4B3A-8CD7-AA08B73CE695}" destId="{23805553-5FC6-4D42-8AEC-B0310BC7E908}" srcOrd="4" destOrd="0" presId="urn:microsoft.com/office/officeart/2016/7/layout/RepeatingBendingProcessNew"/>
    <dgm:cxn modelId="{61CF61C7-3197-46F6-995F-7B9CDF6B8D49}" type="presParOf" srcId="{34AAF92C-DF6B-4B3A-8CD7-AA08B73CE695}" destId="{FDA65565-8F9E-41A2-B744-FD323B9345F1}" srcOrd="5" destOrd="0" presId="urn:microsoft.com/office/officeart/2016/7/layout/RepeatingBendingProcessNew"/>
    <dgm:cxn modelId="{5CD66392-9EC7-4F40-98B9-152F890700B6}" type="presParOf" srcId="{FDA65565-8F9E-41A2-B744-FD323B9345F1}" destId="{596BEE3E-10D8-4933-84D0-81A2D2F6A945}" srcOrd="0" destOrd="0" presId="urn:microsoft.com/office/officeart/2016/7/layout/RepeatingBendingProcessNew"/>
    <dgm:cxn modelId="{17346A1B-4731-400D-A9C6-D4212DC9C610}" type="presParOf" srcId="{34AAF92C-DF6B-4B3A-8CD7-AA08B73CE695}" destId="{18D5B165-8A4F-4428-8123-85A0B868AEF4}" srcOrd="6" destOrd="0" presId="urn:microsoft.com/office/officeart/2016/7/layout/RepeatingBendingProcessNew"/>
    <dgm:cxn modelId="{91757DF1-DAB8-4A10-9A5E-C00AD95C8720}" type="presParOf" srcId="{34AAF92C-DF6B-4B3A-8CD7-AA08B73CE695}" destId="{B8B424BB-2AE9-4328-9164-9C6DAF4C7CF8}" srcOrd="7" destOrd="0" presId="urn:microsoft.com/office/officeart/2016/7/layout/RepeatingBendingProcessNew"/>
    <dgm:cxn modelId="{00FB048B-C948-4E49-8D5F-EF22F1F33603}" type="presParOf" srcId="{B8B424BB-2AE9-4328-9164-9C6DAF4C7CF8}" destId="{447A0CF8-13E5-46C5-815B-4A4B73988567}" srcOrd="0" destOrd="0" presId="urn:microsoft.com/office/officeart/2016/7/layout/RepeatingBendingProcessNew"/>
    <dgm:cxn modelId="{6BB354F7-300D-4460-9945-562A1033C9D0}" type="presParOf" srcId="{34AAF92C-DF6B-4B3A-8CD7-AA08B73CE695}" destId="{7716C68B-7022-4AEB-89C9-0A6FDE3984CD}" srcOrd="8" destOrd="0" presId="urn:microsoft.com/office/officeart/2016/7/layout/RepeatingBendingProcessNew"/>
    <dgm:cxn modelId="{74EB3592-F211-4859-9997-939603038B42}" type="presParOf" srcId="{34AAF92C-DF6B-4B3A-8CD7-AA08B73CE695}" destId="{CB48C839-8658-4742-8CA0-1907DD6AEEFB}" srcOrd="9" destOrd="0" presId="urn:microsoft.com/office/officeart/2016/7/layout/RepeatingBendingProcessNew"/>
    <dgm:cxn modelId="{D17056ED-2EB4-4ECD-B57F-89D334DC29E9}" type="presParOf" srcId="{CB48C839-8658-4742-8CA0-1907DD6AEEFB}" destId="{60A8A964-9E02-4238-89F0-53C4B7EED0C6}" srcOrd="0" destOrd="0" presId="urn:microsoft.com/office/officeart/2016/7/layout/RepeatingBendingProcessNew"/>
    <dgm:cxn modelId="{279A844A-A481-4681-A12F-67764A5E2E21}" type="presParOf" srcId="{34AAF92C-DF6B-4B3A-8CD7-AA08B73CE695}" destId="{BFAB6C77-02A8-45DC-898F-5000A55B9E3E}" srcOrd="10" destOrd="0" presId="urn:microsoft.com/office/officeart/2016/7/layout/RepeatingBendingProcessNew"/>
    <dgm:cxn modelId="{15FA13CE-0052-4B04-A3E8-BEA3271197C2}" type="presParOf" srcId="{34AAF92C-DF6B-4B3A-8CD7-AA08B73CE695}" destId="{BCC279CA-C1FA-4C9D-A142-69C69EC80BE0}" srcOrd="11" destOrd="0" presId="urn:microsoft.com/office/officeart/2016/7/layout/RepeatingBendingProcessNew"/>
    <dgm:cxn modelId="{E5CAA887-12BF-43FA-8A96-BBC1575B9CD6}" type="presParOf" srcId="{BCC279CA-C1FA-4C9D-A142-69C69EC80BE0}" destId="{A2B6D895-7AFA-4E18-8B50-DD5740FC59F2}" srcOrd="0" destOrd="0" presId="urn:microsoft.com/office/officeart/2016/7/layout/RepeatingBendingProcessNew"/>
    <dgm:cxn modelId="{DAC6D17A-256F-411F-AB0E-4EF87186138F}" type="presParOf" srcId="{34AAF92C-DF6B-4B3A-8CD7-AA08B73CE695}" destId="{E891260B-F378-4069-A5CE-430C822166B6}" srcOrd="12" destOrd="0" presId="urn:microsoft.com/office/officeart/2016/7/layout/RepeatingBendingProcessNew"/>
    <dgm:cxn modelId="{2B945673-2E37-477E-BE94-7823EB395E8F}" type="presParOf" srcId="{34AAF92C-DF6B-4B3A-8CD7-AA08B73CE695}" destId="{4DB3ACEF-B28A-4AD8-9DF4-59D418442640}" srcOrd="13" destOrd="0" presId="urn:microsoft.com/office/officeart/2016/7/layout/RepeatingBendingProcessNew"/>
    <dgm:cxn modelId="{10E164AD-FD25-4F9C-B866-CE44F53EF292}" type="presParOf" srcId="{4DB3ACEF-B28A-4AD8-9DF4-59D418442640}" destId="{0E65ACC6-B08E-45D1-8ABF-FE060775F462}" srcOrd="0" destOrd="0" presId="urn:microsoft.com/office/officeart/2016/7/layout/RepeatingBendingProcessNew"/>
    <dgm:cxn modelId="{7FB94056-24F7-4F87-B260-01E2CEFFAC70}" type="presParOf" srcId="{34AAF92C-DF6B-4B3A-8CD7-AA08B73CE695}" destId="{5BA09881-280B-4318-86A8-DD38B8486879}" srcOrd="14" destOrd="0" presId="urn:microsoft.com/office/officeart/2016/7/layout/RepeatingBendingProcessNew"/>
    <dgm:cxn modelId="{4BFFBE0F-DCFF-4DCF-BAE6-3CB3842A5933}" type="presParOf" srcId="{34AAF92C-DF6B-4B3A-8CD7-AA08B73CE695}" destId="{678E5ED3-6D64-4D11-8367-BEA4B888B153}" srcOrd="15" destOrd="0" presId="urn:microsoft.com/office/officeart/2016/7/layout/RepeatingBendingProcessNew"/>
    <dgm:cxn modelId="{1E05F771-AA45-4601-9CBA-EA2C32788272}" type="presParOf" srcId="{678E5ED3-6D64-4D11-8367-BEA4B888B153}" destId="{43D1F183-245D-410C-BA70-69DDA72D0A23}" srcOrd="0" destOrd="0" presId="urn:microsoft.com/office/officeart/2016/7/layout/RepeatingBendingProcessNew"/>
    <dgm:cxn modelId="{D86CB697-2BCB-44B5-AA81-0760E4809EFA}" type="presParOf" srcId="{34AAF92C-DF6B-4B3A-8CD7-AA08B73CE695}" destId="{BEE2865D-21F5-4E79-8496-9D0E5568C36F}" srcOrd="1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61FF398-DC48-4D9D-9EA2-36E8BFD22135}"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BEB7AFF-1315-4175-8925-7389A6464869}">
      <dgm:prSet/>
      <dgm:spPr/>
      <dgm:t>
        <a:bodyPr/>
        <a:lstStyle/>
        <a:p>
          <a:r>
            <a:rPr lang="en-US" b="0" i="0" baseline="0"/>
            <a:t>Most children and young people will have their needs met through universal mainstream provision for example, in school via SEN Support</a:t>
          </a:r>
          <a:r>
            <a:rPr lang="en-US"/>
            <a:t>, using the strategies and provision detailed in the ‘Ordinarily Available Provision’ document.</a:t>
          </a:r>
        </a:p>
      </dgm:t>
    </dgm:pt>
    <dgm:pt modelId="{446E2297-12B5-449C-8D89-8F0DA8C8E102}" type="parTrans" cxnId="{F713E0B6-2626-43D6-974D-7F255453F37E}">
      <dgm:prSet/>
      <dgm:spPr/>
      <dgm:t>
        <a:bodyPr/>
        <a:lstStyle/>
        <a:p>
          <a:endParaRPr lang="en-US"/>
        </a:p>
      </dgm:t>
    </dgm:pt>
    <dgm:pt modelId="{3B1171A0-0D13-4CB8-A9F1-DF27D342F4CF}" type="sibTrans" cxnId="{F713E0B6-2626-43D6-974D-7F255453F37E}">
      <dgm:prSet/>
      <dgm:spPr/>
      <dgm:t>
        <a:bodyPr/>
        <a:lstStyle/>
        <a:p>
          <a:endParaRPr lang="en-US"/>
        </a:p>
      </dgm:t>
    </dgm:pt>
    <dgm:pt modelId="{928314DD-71A5-430C-8D6E-0838425BDFC0}">
      <dgm:prSet/>
      <dgm:spPr/>
      <dgm:t>
        <a:bodyPr/>
        <a:lstStyle/>
        <a:p>
          <a:r>
            <a:rPr lang="en-US" b="0" i="0" baseline="0"/>
            <a:t>A small number of</a:t>
          </a:r>
          <a:r>
            <a:rPr lang="en-US"/>
            <a:t> children have more complex needs, and require provision over and above that which is ordinarily available within mainstream education settings. In these situations an Education</a:t>
          </a:r>
          <a:r>
            <a:rPr lang="en-US" b="0" i="0" baseline="0"/>
            <a:t>, Health and Care (EHC) </a:t>
          </a:r>
          <a:r>
            <a:rPr lang="en-US"/>
            <a:t>Needs Assessment would be applied for. </a:t>
          </a:r>
        </a:p>
      </dgm:t>
    </dgm:pt>
    <dgm:pt modelId="{9F18DA22-6687-4F14-A664-294A2A216897}" type="parTrans" cxnId="{7E2349F2-3035-4196-B2F6-0CAAB5193D38}">
      <dgm:prSet/>
      <dgm:spPr/>
      <dgm:t>
        <a:bodyPr/>
        <a:lstStyle/>
        <a:p>
          <a:endParaRPr lang="en-US"/>
        </a:p>
      </dgm:t>
    </dgm:pt>
    <dgm:pt modelId="{839C4DD2-885C-46EA-8F03-EA1F013F4467}" type="sibTrans" cxnId="{7E2349F2-3035-4196-B2F6-0CAAB5193D38}">
      <dgm:prSet/>
      <dgm:spPr/>
      <dgm:t>
        <a:bodyPr/>
        <a:lstStyle/>
        <a:p>
          <a:endParaRPr lang="en-US"/>
        </a:p>
      </dgm:t>
    </dgm:pt>
    <dgm:pt modelId="{918E12DB-F035-43B6-9804-CADDFDBEBE3D}">
      <dgm:prSet/>
      <dgm:spPr/>
      <dgm:t>
        <a:bodyPr/>
        <a:lstStyle/>
        <a:p>
          <a:r>
            <a:rPr lang="en-US" b="0" i="0" baseline="0"/>
            <a:t>An EHC Plan is only provided after an assessment with input from the family and relevant professionals. Once finalised the EHC Plan will be reviewed annually.</a:t>
          </a:r>
          <a:endParaRPr lang="en-US"/>
        </a:p>
      </dgm:t>
    </dgm:pt>
    <dgm:pt modelId="{027D70F1-13B4-47BD-AD19-C28F2394F157}" type="parTrans" cxnId="{15E8FBB6-21F2-47C7-BDCD-6936C00F6F94}">
      <dgm:prSet/>
      <dgm:spPr/>
      <dgm:t>
        <a:bodyPr/>
        <a:lstStyle/>
        <a:p>
          <a:endParaRPr lang="en-US"/>
        </a:p>
      </dgm:t>
    </dgm:pt>
    <dgm:pt modelId="{57C2B00C-171F-4521-BD17-5CC779F7400F}" type="sibTrans" cxnId="{15E8FBB6-21F2-47C7-BDCD-6936C00F6F94}">
      <dgm:prSet/>
      <dgm:spPr/>
      <dgm:t>
        <a:bodyPr/>
        <a:lstStyle/>
        <a:p>
          <a:endParaRPr lang="en-US"/>
        </a:p>
      </dgm:t>
    </dgm:pt>
    <dgm:pt modelId="{C12C0B39-3D45-4914-9A53-6C66A7CB10DA}" type="pres">
      <dgm:prSet presAssocID="{261FF398-DC48-4D9D-9EA2-36E8BFD22135}" presName="vert0" presStyleCnt="0">
        <dgm:presLayoutVars>
          <dgm:dir/>
          <dgm:animOne val="branch"/>
          <dgm:animLvl val="lvl"/>
        </dgm:presLayoutVars>
      </dgm:prSet>
      <dgm:spPr/>
    </dgm:pt>
    <dgm:pt modelId="{CEB49AFD-CA81-40C5-A788-5847DAAED4DC}" type="pres">
      <dgm:prSet presAssocID="{DBEB7AFF-1315-4175-8925-7389A6464869}" presName="thickLine" presStyleLbl="alignNode1" presStyleIdx="0" presStyleCnt="3"/>
      <dgm:spPr/>
    </dgm:pt>
    <dgm:pt modelId="{A164F0D5-2A06-44A8-91C1-5975B8F4BADA}" type="pres">
      <dgm:prSet presAssocID="{DBEB7AFF-1315-4175-8925-7389A6464869}" presName="horz1" presStyleCnt="0"/>
      <dgm:spPr/>
    </dgm:pt>
    <dgm:pt modelId="{E367A183-9355-45BC-8512-E00094E19B77}" type="pres">
      <dgm:prSet presAssocID="{DBEB7AFF-1315-4175-8925-7389A6464869}" presName="tx1" presStyleLbl="revTx" presStyleIdx="0" presStyleCnt="3"/>
      <dgm:spPr/>
    </dgm:pt>
    <dgm:pt modelId="{2ACF0406-508D-4A32-9D5F-360AB7923F67}" type="pres">
      <dgm:prSet presAssocID="{DBEB7AFF-1315-4175-8925-7389A6464869}" presName="vert1" presStyleCnt="0"/>
      <dgm:spPr/>
    </dgm:pt>
    <dgm:pt modelId="{71B03B6E-B052-4970-A378-23F907317EA7}" type="pres">
      <dgm:prSet presAssocID="{928314DD-71A5-430C-8D6E-0838425BDFC0}" presName="thickLine" presStyleLbl="alignNode1" presStyleIdx="1" presStyleCnt="3"/>
      <dgm:spPr/>
    </dgm:pt>
    <dgm:pt modelId="{7555516C-176F-4959-B7B0-9EADAEECDE36}" type="pres">
      <dgm:prSet presAssocID="{928314DD-71A5-430C-8D6E-0838425BDFC0}" presName="horz1" presStyleCnt="0"/>
      <dgm:spPr/>
    </dgm:pt>
    <dgm:pt modelId="{659B0993-AEF2-4876-9AA9-AFCA4D82CB05}" type="pres">
      <dgm:prSet presAssocID="{928314DD-71A5-430C-8D6E-0838425BDFC0}" presName="tx1" presStyleLbl="revTx" presStyleIdx="1" presStyleCnt="3"/>
      <dgm:spPr/>
    </dgm:pt>
    <dgm:pt modelId="{21197623-8040-4D48-BCB2-B2C5A5B5002F}" type="pres">
      <dgm:prSet presAssocID="{928314DD-71A5-430C-8D6E-0838425BDFC0}" presName="vert1" presStyleCnt="0"/>
      <dgm:spPr/>
    </dgm:pt>
    <dgm:pt modelId="{A9DBBEF4-5415-4AB4-BA39-957B6ED01353}" type="pres">
      <dgm:prSet presAssocID="{918E12DB-F035-43B6-9804-CADDFDBEBE3D}" presName="thickLine" presStyleLbl="alignNode1" presStyleIdx="2" presStyleCnt="3"/>
      <dgm:spPr/>
    </dgm:pt>
    <dgm:pt modelId="{CC190F29-E8BE-4F71-A3F2-9960F70481F5}" type="pres">
      <dgm:prSet presAssocID="{918E12DB-F035-43B6-9804-CADDFDBEBE3D}" presName="horz1" presStyleCnt="0"/>
      <dgm:spPr/>
    </dgm:pt>
    <dgm:pt modelId="{6ECEEB7B-CE85-4ADB-91F7-7EE0B664D72C}" type="pres">
      <dgm:prSet presAssocID="{918E12DB-F035-43B6-9804-CADDFDBEBE3D}" presName="tx1" presStyleLbl="revTx" presStyleIdx="2" presStyleCnt="3"/>
      <dgm:spPr/>
    </dgm:pt>
    <dgm:pt modelId="{FF6DE51B-D8F9-4F35-B92A-4A21E1DA1649}" type="pres">
      <dgm:prSet presAssocID="{918E12DB-F035-43B6-9804-CADDFDBEBE3D}" presName="vert1" presStyleCnt="0"/>
      <dgm:spPr/>
    </dgm:pt>
  </dgm:ptLst>
  <dgm:cxnLst>
    <dgm:cxn modelId="{C17C9F71-8796-47AC-B540-042402E6F346}" type="presOf" srcId="{DBEB7AFF-1315-4175-8925-7389A6464869}" destId="{E367A183-9355-45BC-8512-E00094E19B77}" srcOrd="0" destOrd="0" presId="urn:microsoft.com/office/officeart/2008/layout/LinedList"/>
    <dgm:cxn modelId="{6F888FA0-10B4-45A9-8D4D-5451FEDD5C21}" type="presOf" srcId="{928314DD-71A5-430C-8D6E-0838425BDFC0}" destId="{659B0993-AEF2-4876-9AA9-AFCA4D82CB05}" srcOrd="0" destOrd="0" presId="urn:microsoft.com/office/officeart/2008/layout/LinedList"/>
    <dgm:cxn modelId="{0C0BF9A1-D46D-4571-B1AC-D4F020674BF1}" type="presOf" srcId="{261FF398-DC48-4D9D-9EA2-36E8BFD22135}" destId="{C12C0B39-3D45-4914-9A53-6C66A7CB10DA}" srcOrd="0" destOrd="0" presId="urn:microsoft.com/office/officeart/2008/layout/LinedList"/>
    <dgm:cxn modelId="{8F0121AD-F37F-4A97-8184-948436FB02D5}" type="presOf" srcId="{918E12DB-F035-43B6-9804-CADDFDBEBE3D}" destId="{6ECEEB7B-CE85-4ADB-91F7-7EE0B664D72C}" srcOrd="0" destOrd="0" presId="urn:microsoft.com/office/officeart/2008/layout/LinedList"/>
    <dgm:cxn modelId="{F713E0B6-2626-43D6-974D-7F255453F37E}" srcId="{261FF398-DC48-4D9D-9EA2-36E8BFD22135}" destId="{DBEB7AFF-1315-4175-8925-7389A6464869}" srcOrd="0" destOrd="0" parTransId="{446E2297-12B5-449C-8D89-8F0DA8C8E102}" sibTransId="{3B1171A0-0D13-4CB8-A9F1-DF27D342F4CF}"/>
    <dgm:cxn modelId="{15E8FBB6-21F2-47C7-BDCD-6936C00F6F94}" srcId="{261FF398-DC48-4D9D-9EA2-36E8BFD22135}" destId="{918E12DB-F035-43B6-9804-CADDFDBEBE3D}" srcOrd="2" destOrd="0" parTransId="{027D70F1-13B4-47BD-AD19-C28F2394F157}" sibTransId="{57C2B00C-171F-4521-BD17-5CC779F7400F}"/>
    <dgm:cxn modelId="{7E2349F2-3035-4196-B2F6-0CAAB5193D38}" srcId="{261FF398-DC48-4D9D-9EA2-36E8BFD22135}" destId="{928314DD-71A5-430C-8D6E-0838425BDFC0}" srcOrd="1" destOrd="0" parTransId="{9F18DA22-6687-4F14-A664-294A2A216897}" sibTransId="{839C4DD2-885C-46EA-8F03-EA1F013F4467}"/>
    <dgm:cxn modelId="{CFA22313-7DFE-43C7-AB85-32D92637DB7D}" type="presParOf" srcId="{C12C0B39-3D45-4914-9A53-6C66A7CB10DA}" destId="{CEB49AFD-CA81-40C5-A788-5847DAAED4DC}" srcOrd="0" destOrd="0" presId="urn:microsoft.com/office/officeart/2008/layout/LinedList"/>
    <dgm:cxn modelId="{D1A9BF8D-AE11-44CF-8867-D786D3C4DACC}" type="presParOf" srcId="{C12C0B39-3D45-4914-9A53-6C66A7CB10DA}" destId="{A164F0D5-2A06-44A8-91C1-5975B8F4BADA}" srcOrd="1" destOrd="0" presId="urn:microsoft.com/office/officeart/2008/layout/LinedList"/>
    <dgm:cxn modelId="{F19CC935-2645-41C5-912C-E6995C3B56AB}" type="presParOf" srcId="{A164F0D5-2A06-44A8-91C1-5975B8F4BADA}" destId="{E367A183-9355-45BC-8512-E00094E19B77}" srcOrd="0" destOrd="0" presId="urn:microsoft.com/office/officeart/2008/layout/LinedList"/>
    <dgm:cxn modelId="{03EDE3CC-175B-42FA-B597-E607A3B21F8A}" type="presParOf" srcId="{A164F0D5-2A06-44A8-91C1-5975B8F4BADA}" destId="{2ACF0406-508D-4A32-9D5F-360AB7923F67}" srcOrd="1" destOrd="0" presId="urn:microsoft.com/office/officeart/2008/layout/LinedList"/>
    <dgm:cxn modelId="{EA860679-1ACF-4F86-A20C-2F0238D8D7EF}" type="presParOf" srcId="{C12C0B39-3D45-4914-9A53-6C66A7CB10DA}" destId="{71B03B6E-B052-4970-A378-23F907317EA7}" srcOrd="2" destOrd="0" presId="urn:microsoft.com/office/officeart/2008/layout/LinedList"/>
    <dgm:cxn modelId="{7BBE8634-DC62-4DDE-BE6E-8105AE9F2C78}" type="presParOf" srcId="{C12C0B39-3D45-4914-9A53-6C66A7CB10DA}" destId="{7555516C-176F-4959-B7B0-9EADAEECDE36}" srcOrd="3" destOrd="0" presId="urn:microsoft.com/office/officeart/2008/layout/LinedList"/>
    <dgm:cxn modelId="{AEBD017B-A546-4858-A5BC-8BBF76B72093}" type="presParOf" srcId="{7555516C-176F-4959-B7B0-9EADAEECDE36}" destId="{659B0993-AEF2-4876-9AA9-AFCA4D82CB05}" srcOrd="0" destOrd="0" presId="urn:microsoft.com/office/officeart/2008/layout/LinedList"/>
    <dgm:cxn modelId="{43035FAF-8FB7-469E-9503-2AB6C155A9E5}" type="presParOf" srcId="{7555516C-176F-4959-B7B0-9EADAEECDE36}" destId="{21197623-8040-4D48-BCB2-B2C5A5B5002F}" srcOrd="1" destOrd="0" presId="urn:microsoft.com/office/officeart/2008/layout/LinedList"/>
    <dgm:cxn modelId="{E8D2FBCF-E796-457A-ACF1-D34F63A740DE}" type="presParOf" srcId="{C12C0B39-3D45-4914-9A53-6C66A7CB10DA}" destId="{A9DBBEF4-5415-4AB4-BA39-957B6ED01353}" srcOrd="4" destOrd="0" presId="urn:microsoft.com/office/officeart/2008/layout/LinedList"/>
    <dgm:cxn modelId="{DBC04979-382E-4FE9-9CE3-39F5CCEB00A8}" type="presParOf" srcId="{C12C0B39-3D45-4914-9A53-6C66A7CB10DA}" destId="{CC190F29-E8BE-4F71-A3F2-9960F70481F5}" srcOrd="5" destOrd="0" presId="urn:microsoft.com/office/officeart/2008/layout/LinedList"/>
    <dgm:cxn modelId="{9F94C3FD-B5FE-4424-81C7-70BD26256187}" type="presParOf" srcId="{CC190F29-E8BE-4F71-A3F2-9960F70481F5}" destId="{6ECEEB7B-CE85-4ADB-91F7-7EE0B664D72C}" srcOrd="0" destOrd="0" presId="urn:microsoft.com/office/officeart/2008/layout/LinedList"/>
    <dgm:cxn modelId="{D4713D5E-400E-4691-97C9-739CA5E8E1CE}" type="presParOf" srcId="{CC190F29-E8BE-4F71-A3F2-9960F70481F5}" destId="{FF6DE51B-D8F9-4F35-B92A-4A21E1DA164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7DAD1B9-2B16-4FEC-AFC2-F35889784806}" type="doc">
      <dgm:prSet loTypeId="urn:microsoft.com/office/officeart/2005/8/layout/vList2" loCatId="list" qsTypeId="urn:microsoft.com/office/officeart/2005/8/quickstyle/simple5" qsCatId="simple" csTypeId="urn:microsoft.com/office/officeart/2005/8/colors/accent2_2" csCatId="accent2" phldr="1"/>
      <dgm:spPr/>
      <dgm:t>
        <a:bodyPr/>
        <a:lstStyle/>
        <a:p>
          <a:endParaRPr lang="en-US"/>
        </a:p>
      </dgm:t>
    </dgm:pt>
    <dgm:pt modelId="{F8643631-5D63-4999-A1C2-190F5AF9A077}">
      <dgm:prSet/>
      <dgm:spPr/>
      <dgm:t>
        <a:bodyPr/>
        <a:lstStyle/>
        <a:p>
          <a:r>
            <a:rPr lang="en-US" b="0" baseline="0" dirty="0"/>
            <a:t>For as much as possible, pupils receive Quality First Teaching in the classroom with their peers</a:t>
          </a:r>
          <a:endParaRPr lang="en-US" dirty="0"/>
        </a:p>
      </dgm:t>
    </dgm:pt>
    <dgm:pt modelId="{7868BA2B-634C-4A87-8D7F-C86B2226018D}" type="parTrans" cxnId="{30764F7E-24B5-441C-97C1-24EEB64BE5E5}">
      <dgm:prSet/>
      <dgm:spPr/>
      <dgm:t>
        <a:bodyPr/>
        <a:lstStyle/>
        <a:p>
          <a:endParaRPr lang="en-US"/>
        </a:p>
      </dgm:t>
    </dgm:pt>
    <dgm:pt modelId="{213C6613-6F5B-4954-AF28-57BCE4E2B9C1}" type="sibTrans" cxnId="{30764F7E-24B5-441C-97C1-24EEB64BE5E5}">
      <dgm:prSet/>
      <dgm:spPr/>
      <dgm:t>
        <a:bodyPr/>
        <a:lstStyle/>
        <a:p>
          <a:endParaRPr lang="en-US"/>
        </a:p>
      </dgm:t>
    </dgm:pt>
    <dgm:pt modelId="{9BBC6F9B-651F-4E9A-9966-CAD3473154B8}">
      <dgm:prSet/>
      <dgm:spPr/>
      <dgm:t>
        <a:bodyPr/>
        <a:lstStyle/>
        <a:p>
          <a:r>
            <a:rPr lang="en-US" b="0" baseline="0" dirty="0"/>
            <a:t>Each year group also has an allocated ‘</a:t>
          </a:r>
          <a:r>
            <a:rPr lang="en-US" b="0" baseline="0" dirty="0" err="1"/>
            <a:t>centre</a:t>
          </a:r>
          <a:r>
            <a:rPr lang="en-US" b="0" baseline="0" dirty="0"/>
            <a:t>’ where small group and 1:1 interventions can take place</a:t>
          </a:r>
          <a:endParaRPr lang="en-US" dirty="0"/>
        </a:p>
      </dgm:t>
    </dgm:pt>
    <dgm:pt modelId="{7EC92229-82F7-4A48-9440-2896F43F117C}" type="parTrans" cxnId="{5B166B77-62A3-4D04-A8D0-DF1B97B5C44B}">
      <dgm:prSet/>
      <dgm:spPr/>
      <dgm:t>
        <a:bodyPr/>
        <a:lstStyle/>
        <a:p>
          <a:endParaRPr lang="en-US"/>
        </a:p>
      </dgm:t>
    </dgm:pt>
    <dgm:pt modelId="{2E7C091C-DD90-4BC7-8FEB-193383F07012}" type="sibTrans" cxnId="{5B166B77-62A3-4D04-A8D0-DF1B97B5C44B}">
      <dgm:prSet/>
      <dgm:spPr/>
      <dgm:t>
        <a:bodyPr/>
        <a:lstStyle/>
        <a:p>
          <a:endParaRPr lang="en-US"/>
        </a:p>
      </dgm:t>
    </dgm:pt>
    <dgm:pt modelId="{DA9ADD6C-9EDF-471F-BD9D-348AE4CB93BB}">
      <dgm:prSet phldr="0"/>
      <dgm:spPr/>
      <dgm:t>
        <a:bodyPr/>
        <a:lstStyle/>
        <a:p>
          <a:pPr rtl="0"/>
          <a:r>
            <a:rPr lang="en-US" dirty="0">
              <a:latin typeface="Century Gothic" panose="020B0502020202020204"/>
            </a:rPr>
            <a:t>We have access to the Rainbow Room and ELSA room, which are relaxing areas to support children's emotional needs</a:t>
          </a:r>
        </a:p>
      </dgm:t>
    </dgm:pt>
    <dgm:pt modelId="{8AA6EFFF-022B-4B7F-863A-228AD5ADF798}" type="parTrans" cxnId="{AE1EA28A-8528-4405-AFD1-E602098FEC20}">
      <dgm:prSet/>
      <dgm:spPr/>
    </dgm:pt>
    <dgm:pt modelId="{4E3A00F3-30B5-4E81-B021-F24591E58656}" type="sibTrans" cxnId="{AE1EA28A-8528-4405-AFD1-E602098FEC20}">
      <dgm:prSet/>
      <dgm:spPr/>
    </dgm:pt>
    <dgm:pt modelId="{45C10DAA-C38B-46ED-BB2A-92183C83F826}" type="pres">
      <dgm:prSet presAssocID="{67DAD1B9-2B16-4FEC-AFC2-F35889784806}" presName="linear" presStyleCnt="0">
        <dgm:presLayoutVars>
          <dgm:animLvl val="lvl"/>
          <dgm:resizeHandles val="exact"/>
        </dgm:presLayoutVars>
      </dgm:prSet>
      <dgm:spPr/>
    </dgm:pt>
    <dgm:pt modelId="{E763E8AF-9AA3-494F-92F9-9E6162893DF8}" type="pres">
      <dgm:prSet presAssocID="{F8643631-5D63-4999-A1C2-190F5AF9A077}" presName="parentText" presStyleLbl="node1" presStyleIdx="0" presStyleCnt="3">
        <dgm:presLayoutVars>
          <dgm:chMax val="0"/>
          <dgm:bulletEnabled val="1"/>
        </dgm:presLayoutVars>
      </dgm:prSet>
      <dgm:spPr/>
    </dgm:pt>
    <dgm:pt modelId="{EA37DB49-7B37-4D32-976E-19AE00EB822D}" type="pres">
      <dgm:prSet presAssocID="{213C6613-6F5B-4954-AF28-57BCE4E2B9C1}" presName="spacer" presStyleCnt="0"/>
      <dgm:spPr/>
    </dgm:pt>
    <dgm:pt modelId="{B00422A9-78D6-489A-A124-228C0A0E0ED6}" type="pres">
      <dgm:prSet presAssocID="{9BBC6F9B-651F-4E9A-9966-CAD3473154B8}" presName="parentText" presStyleLbl="node1" presStyleIdx="1" presStyleCnt="3">
        <dgm:presLayoutVars>
          <dgm:chMax val="0"/>
          <dgm:bulletEnabled val="1"/>
        </dgm:presLayoutVars>
      </dgm:prSet>
      <dgm:spPr/>
    </dgm:pt>
    <dgm:pt modelId="{B6ABFD09-5915-41C7-A388-1FFDAF74C07B}" type="pres">
      <dgm:prSet presAssocID="{2E7C091C-DD90-4BC7-8FEB-193383F07012}" presName="spacer" presStyleCnt="0"/>
      <dgm:spPr/>
    </dgm:pt>
    <dgm:pt modelId="{71FF6BD2-8FC4-4B9A-BE75-E12BB89A765A}" type="pres">
      <dgm:prSet presAssocID="{DA9ADD6C-9EDF-471F-BD9D-348AE4CB93BB}" presName="parentText" presStyleLbl="node1" presStyleIdx="2" presStyleCnt="3">
        <dgm:presLayoutVars>
          <dgm:chMax val="0"/>
          <dgm:bulletEnabled val="1"/>
        </dgm:presLayoutVars>
      </dgm:prSet>
      <dgm:spPr/>
    </dgm:pt>
  </dgm:ptLst>
  <dgm:cxnLst>
    <dgm:cxn modelId="{C79A320C-54EA-4EC6-A6B0-C96260160C6D}" type="presOf" srcId="{DA9ADD6C-9EDF-471F-BD9D-348AE4CB93BB}" destId="{71FF6BD2-8FC4-4B9A-BE75-E12BB89A765A}" srcOrd="0" destOrd="0" presId="urn:microsoft.com/office/officeart/2005/8/layout/vList2"/>
    <dgm:cxn modelId="{5B166B77-62A3-4D04-A8D0-DF1B97B5C44B}" srcId="{67DAD1B9-2B16-4FEC-AFC2-F35889784806}" destId="{9BBC6F9B-651F-4E9A-9966-CAD3473154B8}" srcOrd="1" destOrd="0" parTransId="{7EC92229-82F7-4A48-9440-2896F43F117C}" sibTransId="{2E7C091C-DD90-4BC7-8FEB-193383F07012}"/>
    <dgm:cxn modelId="{30764F7E-24B5-441C-97C1-24EEB64BE5E5}" srcId="{67DAD1B9-2B16-4FEC-AFC2-F35889784806}" destId="{F8643631-5D63-4999-A1C2-190F5AF9A077}" srcOrd="0" destOrd="0" parTransId="{7868BA2B-634C-4A87-8D7F-C86B2226018D}" sibTransId="{213C6613-6F5B-4954-AF28-57BCE4E2B9C1}"/>
    <dgm:cxn modelId="{AE1EA28A-8528-4405-AFD1-E602098FEC20}" srcId="{67DAD1B9-2B16-4FEC-AFC2-F35889784806}" destId="{DA9ADD6C-9EDF-471F-BD9D-348AE4CB93BB}" srcOrd="2" destOrd="0" parTransId="{8AA6EFFF-022B-4B7F-863A-228AD5ADF798}" sibTransId="{4E3A00F3-30B5-4E81-B021-F24591E58656}"/>
    <dgm:cxn modelId="{170E2EA8-1BEE-43F1-A8AD-B6CC46645376}" type="presOf" srcId="{67DAD1B9-2B16-4FEC-AFC2-F35889784806}" destId="{45C10DAA-C38B-46ED-BB2A-92183C83F826}" srcOrd="0" destOrd="0" presId="urn:microsoft.com/office/officeart/2005/8/layout/vList2"/>
    <dgm:cxn modelId="{9313ABF5-0B6F-4FF7-9D77-3265FE2AFBAB}" type="presOf" srcId="{F8643631-5D63-4999-A1C2-190F5AF9A077}" destId="{E763E8AF-9AA3-494F-92F9-9E6162893DF8}" srcOrd="0" destOrd="0" presId="urn:microsoft.com/office/officeart/2005/8/layout/vList2"/>
    <dgm:cxn modelId="{423C03FD-DFCE-461A-BA0E-335724116C98}" type="presOf" srcId="{9BBC6F9B-651F-4E9A-9966-CAD3473154B8}" destId="{B00422A9-78D6-489A-A124-228C0A0E0ED6}" srcOrd="0" destOrd="0" presId="urn:microsoft.com/office/officeart/2005/8/layout/vList2"/>
    <dgm:cxn modelId="{DC063B2A-641D-4649-98BB-80DBF4377E5E}" type="presParOf" srcId="{45C10DAA-C38B-46ED-BB2A-92183C83F826}" destId="{E763E8AF-9AA3-494F-92F9-9E6162893DF8}" srcOrd="0" destOrd="0" presId="urn:microsoft.com/office/officeart/2005/8/layout/vList2"/>
    <dgm:cxn modelId="{47E9C30F-06BC-4A13-AA18-4212BD53E1D5}" type="presParOf" srcId="{45C10DAA-C38B-46ED-BB2A-92183C83F826}" destId="{EA37DB49-7B37-4D32-976E-19AE00EB822D}" srcOrd="1" destOrd="0" presId="urn:microsoft.com/office/officeart/2005/8/layout/vList2"/>
    <dgm:cxn modelId="{A06E27E6-D521-479E-B79D-3CE75FB62070}" type="presParOf" srcId="{45C10DAA-C38B-46ED-BB2A-92183C83F826}" destId="{B00422A9-78D6-489A-A124-228C0A0E0ED6}" srcOrd="2" destOrd="0" presId="urn:microsoft.com/office/officeart/2005/8/layout/vList2"/>
    <dgm:cxn modelId="{7A02E2AA-4533-40F2-BDC1-62EE4E33E86D}" type="presParOf" srcId="{45C10DAA-C38B-46ED-BB2A-92183C83F826}" destId="{B6ABFD09-5915-41C7-A388-1FFDAF74C07B}" srcOrd="3" destOrd="0" presId="urn:microsoft.com/office/officeart/2005/8/layout/vList2"/>
    <dgm:cxn modelId="{625E0729-5F9B-4095-B635-F96AC94B2C8A}" type="presParOf" srcId="{45C10DAA-C38B-46ED-BB2A-92183C83F826}" destId="{71FF6BD2-8FC4-4B9A-BE75-E12BB89A765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7AA8379-4D41-46FE-A777-448EAC1B79C7}" type="doc">
      <dgm:prSet loTypeId="urn:microsoft.com/office/officeart/2005/8/layout/default" loCatId="list" qsTypeId="urn:microsoft.com/office/officeart/2005/8/quickstyle/simple2" qsCatId="simple" csTypeId="urn:microsoft.com/office/officeart/2005/8/colors/accent6_2" csCatId="accent6"/>
      <dgm:spPr/>
      <dgm:t>
        <a:bodyPr/>
        <a:lstStyle/>
        <a:p>
          <a:endParaRPr lang="en-US"/>
        </a:p>
      </dgm:t>
    </dgm:pt>
    <dgm:pt modelId="{E736DD8F-35A0-4CDE-8357-71B3588C56E0}">
      <dgm:prSet/>
      <dgm:spPr/>
      <dgm:t>
        <a:bodyPr/>
        <a:lstStyle/>
        <a:p>
          <a:r>
            <a:rPr lang="en-US"/>
            <a:t>Bucks Specialist Teaching service </a:t>
          </a:r>
        </a:p>
      </dgm:t>
    </dgm:pt>
    <dgm:pt modelId="{C1E8D84D-0A07-440B-93B0-4FC407D6E15F}" type="parTrans" cxnId="{7F5D7684-A3C3-4921-B3E1-3B4C7F360B66}">
      <dgm:prSet/>
      <dgm:spPr/>
      <dgm:t>
        <a:bodyPr/>
        <a:lstStyle/>
        <a:p>
          <a:endParaRPr lang="en-US"/>
        </a:p>
      </dgm:t>
    </dgm:pt>
    <dgm:pt modelId="{3CC9ADA7-FE2C-41EC-9E8B-2E8660047031}" type="sibTrans" cxnId="{7F5D7684-A3C3-4921-B3E1-3B4C7F360B66}">
      <dgm:prSet/>
      <dgm:spPr/>
      <dgm:t>
        <a:bodyPr/>
        <a:lstStyle/>
        <a:p>
          <a:endParaRPr lang="en-US"/>
        </a:p>
      </dgm:t>
    </dgm:pt>
    <dgm:pt modelId="{E0F1666B-4CF8-44C2-86EB-AC4F237B2507}">
      <dgm:prSet/>
      <dgm:spPr/>
      <dgm:t>
        <a:bodyPr/>
        <a:lstStyle/>
        <a:p>
          <a:r>
            <a:rPr lang="en-US"/>
            <a:t>NHS Occupational Therapy Service</a:t>
          </a:r>
        </a:p>
      </dgm:t>
    </dgm:pt>
    <dgm:pt modelId="{07AAF2EA-854C-4CA0-8407-B4F65161BCC7}" type="parTrans" cxnId="{E9793305-B4C6-4109-8159-ACE9076EF1C8}">
      <dgm:prSet/>
      <dgm:spPr/>
      <dgm:t>
        <a:bodyPr/>
        <a:lstStyle/>
        <a:p>
          <a:endParaRPr lang="en-US"/>
        </a:p>
      </dgm:t>
    </dgm:pt>
    <dgm:pt modelId="{8B61D7AB-BE35-4E10-BACA-8D83AA9F9063}" type="sibTrans" cxnId="{E9793305-B4C6-4109-8159-ACE9076EF1C8}">
      <dgm:prSet/>
      <dgm:spPr/>
      <dgm:t>
        <a:bodyPr/>
        <a:lstStyle/>
        <a:p>
          <a:endParaRPr lang="en-US"/>
        </a:p>
      </dgm:t>
    </dgm:pt>
    <dgm:pt modelId="{02531E01-7079-40C5-AF06-6380B1E4743A}">
      <dgm:prSet/>
      <dgm:spPr/>
      <dgm:t>
        <a:bodyPr/>
        <a:lstStyle/>
        <a:p>
          <a:r>
            <a:rPr lang="en-US"/>
            <a:t>NHS Speech and Language Therapy service</a:t>
          </a:r>
        </a:p>
      </dgm:t>
    </dgm:pt>
    <dgm:pt modelId="{0F866CB2-6E69-44B4-879B-8674CC3675BA}" type="parTrans" cxnId="{B11B7FB4-2ED1-46DD-A69B-ECE7E5EB0E4B}">
      <dgm:prSet/>
      <dgm:spPr/>
      <dgm:t>
        <a:bodyPr/>
        <a:lstStyle/>
        <a:p>
          <a:endParaRPr lang="en-US"/>
        </a:p>
      </dgm:t>
    </dgm:pt>
    <dgm:pt modelId="{C93DF44E-6CE8-477D-83B0-2C801177A6FB}" type="sibTrans" cxnId="{B11B7FB4-2ED1-46DD-A69B-ECE7E5EB0E4B}">
      <dgm:prSet/>
      <dgm:spPr/>
      <dgm:t>
        <a:bodyPr/>
        <a:lstStyle/>
        <a:p>
          <a:endParaRPr lang="en-US"/>
        </a:p>
      </dgm:t>
    </dgm:pt>
    <dgm:pt modelId="{C355CD77-1079-4FFF-B5F9-4C2F1A2CF760}">
      <dgm:prSet/>
      <dgm:spPr/>
      <dgm:t>
        <a:bodyPr/>
        <a:lstStyle/>
        <a:p>
          <a:r>
            <a:rPr lang="en-US"/>
            <a:t>Bucks Educational Psychologists</a:t>
          </a:r>
        </a:p>
      </dgm:t>
    </dgm:pt>
    <dgm:pt modelId="{A7C51073-89AB-4E21-844A-16CD0B81F1BD}" type="parTrans" cxnId="{00505619-2CFD-464E-8AE1-EEF38B6A2C92}">
      <dgm:prSet/>
      <dgm:spPr/>
      <dgm:t>
        <a:bodyPr/>
        <a:lstStyle/>
        <a:p>
          <a:endParaRPr lang="en-US"/>
        </a:p>
      </dgm:t>
    </dgm:pt>
    <dgm:pt modelId="{27F7522A-B3FC-49C5-ADF1-C8931B411EDA}" type="sibTrans" cxnId="{00505619-2CFD-464E-8AE1-EEF38B6A2C92}">
      <dgm:prSet/>
      <dgm:spPr/>
      <dgm:t>
        <a:bodyPr/>
        <a:lstStyle/>
        <a:p>
          <a:endParaRPr lang="en-US"/>
        </a:p>
      </dgm:t>
    </dgm:pt>
    <dgm:pt modelId="{07C05355-5BF0-4F7C-A107-BC7085896BB2}">
      <dgm:prSet/>
      <dgm:spPr/>
      <dgm:t>
        <a:bodyPr/>
        <a:lstStyle/>
        <a:p>
          <a:r>
            <a:rPr lang="en-US"/>
            <a:t>Everlief Clinical Psychologist– termly advice clinics</a:t>
          </a:r>
        </a:p>
      </dgm:t>
    </dgm:pt>
    <dgm:pt modelId="{B2A41DCB-A360-4C1F-9FE7-67976AFB039C}" type="parTrans" cxnId="{13B5C4BD-4A48-4636-9D89-62727E171E22}">
      <dgm:prSet/>
      <dgm:spPr/>
      <dgm:t>
        <a:bodyPr/>
        <a:lstStyle/>
        <a:p>
          <a:endParaRPr lang="en-US"/>
        </a:p>
      </dgm:t>
    </dgm:pt>
    <dgm:pt modelId="{0953B1E3-689A-4235-BE3C-B054A4839AB5}" type="sibTrans" cxnId="{13B5C4BD-4A48-4636-9D89-62727E171E22}">
      <dgm:prSet/>
      <dgm:spPr/>
      <dgm:t>
        <a:bodyPr/>
        <a:lstStyle/>
        <a:p>
          <a:endParaRPr lang="en-US"/>
        </a:p>
      </dgm:t>
    </dgm:pt>
    <dgm:pt modelId="{69C6FA39-9EC5-460E-A8EA-C7DF6291B77A}">
      <dgm:prSet/>
      <dgm:spPr/>
      <dgm:t>
        <a:bodyPr/>
        <a:lstStyle/>
        <a:p>
          <a:r>
            <a:rPr lang="en-US"/>
            <a:t>CAMHs</a:t>
          </a:r>
        </a:p>
      </dgm:t>
    </dgm:pt>
    <dgm:pt modelId="{B3371B14-1016-46A9-BF7B-16152A5FBB0C}" type="parTrans" cxnId="{6DF81A3F-4129-4303-AD61-8B663556DFFC}">
      <dgm:prSet/>
      <dgm:spPr/>
      <dgm:t>
        <a:bodyPr/>
        <a:lstStyle/>
        <a:p>
          <a:endParaRPr lang="en-US"/>
        </a:p>
      </dgm:t>
    </dgm:pt>
    <dgm:pt modelId="{E5AA25AF-5A93-4B05-9E93-B55EDCD793AB}" type="sibTrans" cxnId="{6DF81A3F-4129-4303-AD61-8B663556DFFC}">
      <dgm:prSet/>
      <dgm:spPr/>
      <dgm:t>
        <a:bodyPr/>
        <a:lstStyle/>
        <a:p>
          <a:endParaRPr lang="en-US"/>
        </a:p>
      </dgm:t>
    </dgm:pt>
    <dgm:pt modelId="{4A74EE95-4602-4696-A65F-B1BEB00B2232}">
      <dgm:prSet/>
      <dgm:spPr/>
      <dgm:t>
        <a:bodyPr/>
        <a:lstStyle/>
        <a:p>
          <a:r>
            <a:rPr lang="en-US"/>
            <a:t>Social Care</a:t>
          </a:r>
        </a:p>
      </dgm:t>
    </dgm:pt>
    <dgm:pt modelId="{8A1DC65D-0BDC-4C67-845C-5582BE7DC90F}" type="parTrans" cxnId="{B0EB506C-5EAD-4CE7-9ADD-07464F73BCFF}">
      <dgm:prSet/>
      <dgm:spPr/>
      <dgm:t>
        <a:bodyPr/>
        <a:lstStyle/>
        <a:p>
          <a:endParaRPr lang="en-US"/>
        </a:p>
      </dgm:t>
    </dgm:pt>
    <dgm:pt modelId="{79EA037C-E9DD-4E04-8BB2-9DF7B263D1FB}" type="sibTrans" cxnId="{B0EB506C-5EAD-4CE7-9ADD-07464F73BCFF}">
      <dgm:prSet/>
      <dgm:spPr/>
      <dgm:t>
        <a:bodyPr/>
        <a:lstStyle/>
        <a:p>
          <a:endParaRPr lang="en-US"/>
        </a:p>
      </dgm:t>
    </dgm:pt>
    <dgm:pt modelId="{88ECBFC2-7B6D-4DF1-8FFA-7C3D3F008B57}">
      <dgm:prSet/>
      <dgm:spPr/>
      <dgm:t>
        <a:bodyPr/>
        <a:lstStyle/>
        <a:p>
          <a:r>
            <a:rPr lang="en-US"/>
            <a:t>Family resilience</a:t>
          </a:r>
        </a:p>
      </dgm:t>
    </dgm:pt>
    <dgm:pt modelId="{55C1A763-823A-4530-9554-5B139A7924D6}" type="parTrans" cxnId="{F2DD4C78-16A9-43D1-8A9B-AC8CA162A8DF}">
      <dgm:prSet/>
      <dgm:spPr/>
      <dgm:t>
        <a:bodyPr/>
        <a:lstStyle/>
        <a:p>
          <a:endParaRPr lang="en-US"/>
        </a:p>
      </dgm:t>
    </dgm:pt>
    <dgm:pt modelId="{22AC83BB-58F8-4DA0-BC7E-3A7BD427830D}" type="sibTrans" cxnId="{F2DD4C78-16A9-43D1-8A9B-AC8CA162A8DF}">
      <dgm:prSet/>
      <dgm:spPr/>
      <dgm:t>
        <a:bodyPr/>
        <a:lstStyle/>
        <a:p>
          <a:endParaRPr lang="en-US"/>
        </a:p>
      </dgm:t>
    </dgm:pt>
    <dgm:pt modelId="{BB6FCCC7-FE54-4ACA-A4E1-FADD58806989}">
      <dgm:prSet/>
      <dgm:spPr/>
      <dgm:t>
        <a:bodyPr/>
        <a:lstStyle/>
        <a:p>
          <a:r>
            <a:rPr lang="en-US"/>
            <a:t>School Nursing Service</a:t>
          </a:r>
        </a:p>
      </dgm:t>
    </dgm:pt>
    <dgm:pt modelId="{E3751DC4-CA43-4A1C-A832-0AC86947E156}" type="parTrans" cxnId="{8D74085B-A221-4991-89A4-A11260C07FE0}">
      <dgm:prSet/>
      <dgm:spPr/>
      <dgm:t>
        <a:bodyPr/>
        <a:lstStyle/>
        <a:p>
          <a:endParaRPr lang="en-US"/>
        </a:p>
      </dgm:t>
    </dgm:pt>
    <dgm:pt modelId="{D28642AC-A320-4BDC-B03B-B036579E4985}" type="sibTrans" cxnId="{8D74085B-A221-4991-89A4-A11260C07FE0}">
      <dgm:prSet/>
      <dgm:spPr/>
      <dgm:t>
        <a:bodyPr/>
        <a:lstStyle/>
        <a:p>
          <a:endParaRPr lang="en-US"/>
        </a:p>
      </dgm:t>
    </dgm:pt>
    <dgm:pt modelId="{832CB970-39C1-4B25-ABA1-7C1EE990C8D4}">
      <dgm:prSet/>
      <dgm:spPr/>
      <dgm:t>
        <a:bodyPr/>
        <a:lstStyle/>
        <a:p>
          <a:r>
            <a:rPr lang="en-US"/>
            <a:t>Woodlands Pupil Referral Unit</a:t>
          </a:r>
        </a:p>
      </dgm:t>
    </dgm:pt>
    <dgm:pt modelId="{2EC46553-ADC8-425D-ADF9-AC68E2BB18FB}" type="parTrans" cxnId="{FCBEBC1D-D03C-4E24-81B1-F1718C1AB82F}">
      <dgm:prSet/>
      <dgm:spPr/>
      <dgm:t>
        <a:bodyPr/>
        <a:lstStyle/>
        <a:p>
          <a:endParaRPr lang="en-US"/>
        </a:p>
      </dgm:t>
    </dgm:pt>
    <dgm:pt modelId="{795D08DB-0368-4F76-B77B-D9D9A7CFBAC1}" type="sibTrans" cxnId="{FCBEBC1D-D03C-4E24-81B1-F1718C1AB82F}">
      <dgm:prSet/>
      <dgm:spPr/>
      <dgm:t>
        <a:bodyPr/>
        <a:lstStyle/>
        <a:p>
          <a:endParaRPr lang="en-US"/>
        </a:p>
      </dgm:t>
    </dgm:pt>
    <dgm:pt modelId="{B6DD3455-E8E0-4072-BC39-A337D057742C}">
      <dgm:prSet/>
      <dgm:spPr/>
      <dgm:t>
        <a:bodyPr/>
        <a:lstStyle/>
        <a:p>
          <a:r>
            <a:rPr lang="en-US"/>
            <a:t>Bucks SEN Team</a:t>
          </a:r>
        </a:p>
      </dgm:t>
    </dgm:pt>
    <dgm:pt modelId="{D0FABA19-8FD8-4CD3-A5C6-F1D1C7820DCB}" type="parTrans" cxnId="{0B18FE9F-F3D3-4701-B1AA-3714CFC98355}">
      <dgm:prSet/>
      <dgm:spPr/>
      <dgm:t>
        <a:bodyPr/>
        <a:lstStyle/>
        <a:p>
          <a:endParaRPr lang="en-US"/>
        </a:p>
      </dgm:t>
    </dgm:pt>
    <dgm:pt modelId="{762B5287-6059-4E38-9128-D97C16646DA9}" type="sibTrans" cxnId="{0B18FE9F-F3D3-4701-B1AA-3714CFC98355}">
      <dgm:prSet/>
      <dgm:spPr/>
      <dgm:t>
        <a:bodyPr/>
        <a:lstStyle/>
        <a:p>
          <a:endParaRPr lang="en-US"/>
        </a:p>
      </dgm:t>
    </dgm:pt>
    <dgm:pt modelId="{56CBA463-0779-4606-9C0E-500AEBD4A55F}">
      <dgm:prSet/>
      <dgm:spPr/>
      <dgm:t>
        <a:bodyPr/>
        <a:lstStyle/>
        <a:p>
          <a:r>
            <a:rPr lang="en-US"/>
            <a:t>Child Protection Services</a:t>
          </a:r>
        </a:p>
      </dgm:t>
    </dgm:pt>
    <dgm:pt modelId="{CCF4C818-4978-44D7-BE95-31A2AC71B0C6}" type="parTrans" cxnId="{709A6262-B299-4DB0-A74D-D697260FB8E1}">
      <dgm:prSet/>
      <dgm:spPr/>
      <dgm:t>
        <a:bodyPr/>
        <a:lstStyle/>
        <a:p>
          <a:endParaRPr lang="en-US"/>
        </a:p>
      </dgm:t>
    </dgm:pt>
    <dgm:pt modelId="{96B3F261-93F9-4E24-AED5-4A3FB80B91DF}" type="sibTrans" cxnId="{709A6262-B299-4DB0-A74D-D697260FB8E1}">
      <dgm:prSet/>
      <dgm:spPr/>
      <dgm:t>
        <a:bodyPr/>
        <a:lstStyle/>
        <a:p>
          <a:endParaRPr lang="en-US"/>
        </a:p>
      </dgm:t>
    </dgm:pt>
    <dgm:pt modelId="{23D53D85-315A-4161-8E56-2FCC62D1A88F}">
      <dgm:prSet/>
      <dgm:spPr/>
      <dgm:t>
        <a:bodyPr/>
        <a:lstStyle/>
        <a:p>
          <a:r>
            <a:rPr lang="en-US"/>
            <a:t>Virtual Schools</a:t>
          </a:r>
        </a:p>
      </dgm:t>
    </dgm:pt>
    <dgm:pt modelId="{6FCFD65A-EF9E-41BB-8F8A-329CDCFA73CB}" type="parTrans" cxnId="{F98CDBB0-793D-4A3B-9ABB-E681DAAD8419}">
      <dgm:prSet/>
      <dgm:spPr/>
      <dgm:t>
        <a:bodyPr/>
        <a:lstStyle/>
        <a:p>
          <a:endParaRPr lang="en-US"/>
        </a:p>
      </dgm:t>
    </dgm:pt>
    <dgm:pt modelId="{7F1C6D01-456D-4EB8-95DE-474BCB9992A9}" type="sibTrans" cxnId="{F98CDBB0-793D-4A3B-9ABB-E681DAAD8419}">
      <dgm:prSet/>
      <dgm:spPr/>
      <dgm:t>
        <a:bodyPr/>
        <a:lstStyle/>
        <a:p>
          <a:endParaRPr lang="en-US"/>
        </a:p>
      </dgm:t>
    </dgm:pt>
    <dgm:pt modelId="{DCDBCA98-3146-4BC5-AC21-C5545FD6753F}" type="pres">
      <dgm:prSet presAssocID="{97AA8379-4D41-46FE-A777-448EAC1B79C7}" presName="diagram" presStyleCnt="0">
        <dgm:presLayoutVars>
          <dgm:dir/>
          <dgm:resizeHandles val="exact"/>
        </dgm:presLayoutVars>
      </dgm:prSet>
      <dgm:spPr/>
    </dgm:pt>
    <dgm:pt modelId="{248C27D7-9585-40D0-87C8-DC21F15C1D8D}" type="pres">
      <dgm:prSet presAssocID="{E736DD8F-35A0-4CDE-8357-71B3588C56E0}" presName="node" presStyleLbl="node1" presStyleIdx="0" presStyleCnt="13">
        <dgm:presLayoutVars>
          <dgm:bulletEnabled val="1"/>
        </dgm:presLayoutVars>
      </dgm:prSet>
      <dgm:spPr/>
    </dgm:pt>
    <dgm:pt modelId="{D19EEEBD-CEF8-4D41-AB27-707711D50EC3}" type="pres">
      <dgm:prSet presAssocID="{3CC9ADA7-FE2C-41EC-9E8B-2E8660047031}" presName="sibTrans" presStyleCnt="0"/>
      <dgm:spPr/>
    </dgm:pt>
    <dgm:pt modelId="{18805006-6CE3-4BE4-9101-3EAEBCCF4373}" type="pres">
      <dgm:prSet presAssocID="{E0F1666B-4CF8-44C2-86EB-AC4F237B2507}" presName="node" presStyleLbl="node1" presStyleIdx="1" presStyleCnt="13">
        <dgm:presLayoutVars>
          <dgm:bulletEnabled val="1"/>
        </dgm:presLayoutVars>
      </dgm:prSet>
      <dgm:spPr/>
    </dgm:pt>
    <dgm:pt modelId="{39AE8B4B-4D2B-473E-919E-DE6A72E46CBE}" type="pres">
      <dgm:prSet presAssocID="{8B61D7AB-BE35-4E10-BACA-8D83AA9F9063}" presName="sibTrans" presStyleCnt="0"/>
      <dgm:spPr/>
    </dgm:pt>
    <dgm:pt modelId="{E6462483-F6DB-4FD4-B8B2-7B89336CEE3A}" type="pres">
      <dgm:prSet presAssocID="{02531E01-7079-40C5-AF06-6380B1E4743A}" presName="node" presStyleLbl="node1" presStyleIdx="2" presStyleCnt="13">
        <dgm:presLayoutVars>
          <dgm:bulletEnabled val="1"/>
        </dgm:presLayoutVars>
      </dgm:prSet>
      <dgm:spPr/>
    </dgm:pt>
    <dgm:pt modelId="{A8019287-3BDC-4C5D-9CF5-D5F0A73BDA65}" type="pres">
      <dgm:prSet presAssocID="{C93DF44E-6CE8-477D-83B0-2C801177A6FB}" presName="sibTrans" presStyleCnt="0"/>
      <dgm:spPr/>
    </dgm:pt>
    <dgm:pt modelId="{AAED6FB7-D278-4B75-B4B1-5B58543FC569}" type="pres">
      <dgm:prSet presAssocID="{C355CD77-1079-4FFF-B5F9-4C2F1A2CF760}" presName="node" presStyleLbl="node1" presStyleIdx="3" presStyleCnt="13">
        <dgm:presLayoutVars>
          <dgm:bulletEnabled val="1"/>
        </dgm:presLayoutVars>
      </dgm:prSet>
      <dgm:spPr/>
    </dgm:pt>
    <dgm:pt modelId="{97FAF025-B96E-41CC-A3CA-3D709ADEC220}" type="pres">
      <dgm:prSet presAssocID="{27F7522A-B3FC-49C5-ADF1-C8931B411EDA}" presName="sibTrans" presStyleCnt="0"/>
      <dgm:spPr/>
    </dgm:pt>
    <dgm:pt modelId="{8E315729-B6CC-4E38-B680-39B20340DB83}" type="pres">
      <dgm:prSet presAssocID="{07C05355-5BF0-4F7C-A107-BC7085896BB2}" presName="node" presStyleLbl="node1" presStyleIdx="4" presStyleCnt="13">
        <dgm:presLayoutVars>
          <dgm:bulletEnabled val="1"/>
        </dgm:presLayoutVars>
      </dgm:prSet>
      <dgm:spPr/>
    </dgm:pt>
    <dgm:pt modelId="{6EBF2648-F8DC-4DA3-96FA-93B239F4A1F7}" type="pres">
      <dgm:prSet presAssocID="{0953B1E3-689A-4235-BE3C-B054A4839AB5}" presName="sibTrans" presStyleCnt="0"/>
      <dgm:spPr/>
    </dgm:pt>
    <dgm:pt modelId="{96C9F243-3E17-429A-984F-1D441E477D9E}" type="pres">
      <dgm:prSet presAssocID="{69C6FA39-9EC5-460E-A8EA-C7DF6291B77A}" presName="node" presStyleLbl="node1" presStyleIdx="5" presStyleCnt="13">
        <dgm:presLayoutVars>
          <dgm:bulletEnabled val="1"/>
        </dgm:presLayoutVars>
      </dgm:prSet>
      <dgm:spPr/>
    </dgm:pt>
    <dgm:pt modelId="{00407FDA-7BCD-4ABF-8252-2C2A59682A95}" type="pres">
      <dgm:prSet presAssocID="{E5AA25AF-5A93-4B05-9E93-B55EDCD793AB}" presName="sibTrans" presStyleCnt="0"/>
      <dgm:spPr/>
    </dgm:pt>
    <dgm:pt modelId="{E3691FB7-76FF-446B-AB50-65D2090C4CAB}" type="pres">
      <dgm:prSet presAssocID="{4A74EE95-4602-4696-A65F-B1BEB00B2232}" presName="node" presStyleLbl="node1" presStyleIdx="6" presStyleCnt="13">
        <dgm:presLayoutVars>
          <dgm:bulletEnabled val="1"/>
        </dgm:presLayoutVars>
      </dgm:prSet>
      <dgm:spPr/>
    </dgm:pt>
    <dgm:pt modelId="{074DC7BE-0906-4A75-AD2B-2E549A53A41D}" type="pres">
      <dgm:prSet presAssocID="{79EA037C-E9DD-4E04-8BB2-9DF7B263D1FB}" presName="sibTrans" presStyleCnt="0"/>
      <dgm:spPr/>
    </dgm:pt>
    <dgm:pt modelId="{B24A23A2-3A97-4850-8E18-118167E664E3}" type="pres">
      <dgm:prSet presAssocID="{88ECBFC2-7B6D-4DF1-8FFA-7C3D3F008B57}" presName="node" presStyleLbl="node1" presStyleIdx="7" presStyleCnt="13">
        <dgm:presLayoutVars>
          <dgm:bulletEnabled val="1"/>
        </dgm:presLayoutVars>
      </dgm:prSet>
      <dgm:spPr/>
    </dgm:pt>
    <dgm:pt modelId="{2F51C8A5-D14B-4231-A11F-F4F6E3EC48E3}" type="pres">
      <dgm:prSet presAssocID="{22AC83BB-58F8-4DA0-BC7E-3A7BD427830D}" presName="sibTrans" presStyleCnt="0"/>
      <dgm:spPr/>
    </dgm:pt>
    <dgm:pt modelId="{6E80D5E9-D936-49DC-B424-971BADD2A8D2}" type="pres">
      <dgm:prSet presAssocID="{BB6FCCC7-FE54-4ACA-A4E1-FADD58806989}" presName="node" presStyleLbl="node1" presStyleIdx="8" presStyleCnt="13">
        <dgm:presLayoutVars>
          <dgm:bulletEnabled val="1"/>
        </dgm:presLayoutVars>
      </dgm:prSet>
      <dgm:spPr/>
    </dgm:pt>
    <dgm:pt modelId="{28940A71-D6AA-4E8F-AE4E-33606BB04D26}" type="pres">
      <dgm:prSet presAssocID="{D28642AC-A320-4BDC-B03B-B036579E4985}" presName="sibTrans" presStyleCnt="0"/>
      <dgm:spPr/>
    </dgm:pt>
    <dgm:pt modelId="{52E5D482-803D-4A82-A478-9881273D9D07}" type="pres">
      <dgm:prSet presAssocID="{832CB970-39C1-4B25-ABA1-7C1EE990C8D4}" presName="node" presStyleLbl="node1" presStyleIdx="9" presStyleCnt="13">
        <dgm:presLayoutVars>
          <dgm:bulletEnabled val="1"/>
        </dgm:presLayoutVars>
      </dgm:prSet>
      <dgm:spPr/>
    </dgm:pt>
    <dgm:pt modelId="{59EC7386-140E-4B34-9ED3-306111C05899}" type="pres">
      <dgm:prSet presAssocID="{795D08DB-0368-4F76-B77B-D9D9A7CFBAC1}" presName="sibTrans" presStyleCnt="0"/>
      <dgm:spPr/>
    </dgm:pt>
    <dgm:pt modelId="{B091C804-4BC9-4D65-93C9-AF312AF160A7}" type="pres">
      <dgm:prSet presAssocID="{B6DD3455-E8E0-4072-BC39-A337D057742C}" presName="node" presStyleLbl="node1" presStyleIdx="10" presStyleCnt="13">
        <dgm:presLayoutVars>
          <dgm:bulletEnabled val="1"/>
        </dgm:presLayoutVars>
      </dgm:prSet>
      <dgm:spPr/>
    </dgm:pt>
    <dgm:pt modelId="{2F3DE0C2-0ADD-45D5-A7F9-3C965B804524}" type="pres">
      <dgm:prSet presAssocID="{762B5287-6059-4E38-9128-D97C16646DA9}" presName="sibTrans" presStyleCnt="0"/>
      <dgm:spPr/>
    </dgm:pt>
    <dgm:pt modelId="{2FEDA019-9C75-4905-BA96-76BFBDA318AC}" type="pres">
      <dgm:prSet presAssocID="{56CBA463-0779-4606-9C0E-500AEBD4A55F}" presName="node" presStyleLbl="node1" presStyleIdx="11" presStyleCnt="13">
        <dgm:presLayoutVars>
          <dgm:bulletEnabled val="1"/>
        </dgm:presLayoutVars>
      </dgm:prSet>
      <dgm:spPr/>
    </dgm:pt>
    <dgm:pt modelId="{116237BC-88B9-4E26-811E-7DFF89184063}" type="pres">
      <dgm:prSet presAssocID="{96B3F261-93F9-4E24-AED5-4A3FB80B91DF}" presName="sibTrans" presStyleCnt="0"/>
      <dgm:spPr/>
    </dgm:pt>
    <dgm:pt modelId="{6912080E-7ED7-4B9B-A311-63267DA21672}" type="pres">
      <dgm:prSet presAssocID="{23D53D85-315A-4161-8E56-2FCC62D1A88F}" presName="node" presStyleLbl="node1" presStyleIdx="12" presStyleCnt="13">
        <dgm:presLayoutVars>
          <dgm:bulletEnabled val="1"/>
        </dgm:presLayoutVars>
      </dgm:prSet>
      <dgm:spPr/>
    </dgm:pt>
  </dgm:ptLst>
  <dgm:cxnLst>
    <dgm:cxn modelId="{E8410B01-B73F-43B1-9204-56AE66AF08F8}" type="presOf" srcId="{69C6FA39-9EC5-460E-A8EA-C7DF6291B77A}" destId="{96C9F243-3E17-429A-984F-1D441E477D9E}" srcOrd="0" destOrd="0" presId="urn:microsoft.com/office/officeart/2005/8/layout/default"/>
    <dgm:cxn modelId="{E9793305-B4C6-4109-8159-ACE9076EF1C8}" srcId="{97AA8379-4D41-46FE-A777-448EAC1B79C7}" destId="{E0F1666B-4CF8-44C2-86EB-AC4F237B2507}" srcOrd="1" destOrd="0" parTransId="{07AAF2EA-854C-4CA0-8407-B4F65161BCC7}" sibTransId="{8B61D7AB-BE35-4E10-BACA-8D83AA9F9063}"/>
    <dgm:cxn modelId="{00505619-2CFD-464E-8AE1-EEF38B6A2C92}" srcId="{97AA8379-4D41-46FE-A777-448EAC1B79C7}" destId="{C355CD77-1079-4FFF-B5F9-4C2F1A2CF760}" srcOrd="3" destOrd="0" parTransId="{A7C51073-89AB-4E21-844A-16CD0B81F1BD}" sibTransId="{27F7522A-B3FC-49C5-ADF1-C8931B411EDA}"/>
    <dgm:cxn modelId="{FCBEBC1D-D03C-4E24-81B1-F1718C1AB82F}" srcId="{97AA8379-4D41-46FE-A777-448EAC1B79C7}" destId="{832CB970-39C1-4B25-ABA1-7C1EE990C8D4}" srcOrd="9" destOrd="0" parTransId="{2EC46553-ADC8-425D-ADF9-AC68E2BB18FB}" sibTransId="{795D08DB-0368-4F76-B77B-D9D9A7CFBAC1}"/>
    <dgm:cxn modelId="{AD25DE25-0072-4E6D-BCDA-9F987B6ECBEA}" type="presOf" srcId="{E736DD8F-35A0-4CDE-8357-71B3588C56E0}" destId="{248C27D7-9585-40D0-87C8-DC21F15C1D8D}" srcOrd="0" destOrd="0" presId="urn:microsoft.com/office/officeart/2005/8/layout/default"/>
    <dgm:cxn modelId="{B2777530-9F3B-4D2C-86BF-BF4B9217E618}" type="presOf" srcId="{88ECBFC2-7B6D-4DF1-8FFA-7C3D3F008B57}" destId="{B24A23A2-3A97-4850-8E18-118167E664E3}" srcOrd="0" destOrd="0" presId="urn:microsoft.com/office/officeart/2005/8/layout/default"/>
    <dgm:cxn modelId="{15B62F31-AD8A-4475-8D1D-A76D23015B1B}" type="presOf" srcId="{832CB970-39C1-4B25-ABA1-7C1EE990C8D4}" destId="{52E5D482-803D-4A82-A478-9881273D9D07}" srcOrd="0" destOrd="0" presId="urn:microsoft.com/office/officeart/2005/8/layout/default"/>
    <dgm:cxn modelId="{9DAA2633-4E3A-4DAC-98AE-341F2EB03F4E}" type="presOf" srcId="{97AA8379-4D41-46FE-A777-448EAC1B79C7}" destId="{DCDBCA98-3146-4BC5-AC21-C5545FD6753F}" srcOrd="0" destOrd="0" presId="urn:microsoft.com/office/officeart/2005/8/layout/default"/>
    <dgm:cxn modelId="{6DF81A3F-4129-4303-AD61-8B663556DFFC}" srcId="{97AA8379-4D41-46FE-A777-448EAC1B79C7}" destId="{69C6FA39-9EC5-460E-A8EA-C7DF6291B77A}" srcOrd="5" destOrd="0" parTransId="{B3371B14-1016-46A9-BF7B-16152A5FBB0C}" sibTransId="{E5AA25AF-5A93-4B05-9E93-B55EDCD793AB}"/>
    <dgm:cxn modelId="{E67FDF3F-09F7-4EEE-91A6-0A0CE65F0823}" type="presOf" srcId="{02531E01-7079-40C5-AF06-6380B1E4743A}" destId="{E6462483-F6DB-4FD4-B8B2-7B89336CEE3A}" srcOrd="0" destOrd="0" presId="urn:microsoft.com/office/officeart/2005/8/layout/default"/>
    <dgm:cxn modelId="{8D74085B-A221-4991-89A4-A11260C07FE0}" srcId="{97AA8379-4D41-46FE-A777-448EAC1B79C7}" destId="{BB6FCCC7-FE54-4ACA-A4E1-FADD58806989}" srcOrd="8" destOrd="0" parTransId="{E3751DC4-CA43-4A1C-A832-0AC86947E156}" sibTransId="{D28642AC-A320-4BDC-B03B-B036579E4985}"/>
    <dgm:cxn modelId="{709A6262-B299-4DB0-A74D-D697260FB8E1}" srcId="{97AA8379-4D41-46FE-A777-448EAC1B79C7}" destId="{56CBA463-0779-4606-9C0E-500AEBD4A55F}" srcOrd="11" destOrd="0" parTransId="{CCF4C818-4978-44D7-BE95-31A2AC71B0C6}" sibTransId="{96B3F261-93F9-4E24-AED5-4A3FB80B91DF}"/>
    <dgm:cxn modelId="{D4B0856A-6B60-4A01-8919-D10EB306361A}" type="presOf" srcId="{4A74EE95-4602-4696-A65F-B1BEB00B2232}" destId="{E3691FB7-76FF-446B-AB50-65D2090C4CAB}" srcOrd="0" destOrd="0" presId="urn:microsoft.com/office/officeart/2005/8/layout/default"/>
    <dgm:cxn modelId="{B0EB506C-5EAD-4CE7-9ADD-07464F73BCFF}" srcId="{97AA8379-4D41-46FE-A777-448EAC1B79C7}" destId="{4A74EE95-4602-4696-A65F-B1BEB00B2232}" srcOrd="6" destOrd="0" parTransId="{8A1DC65D-0BDC-4C67-845C-5582BE7DC90F}" sibTransId="{79EA037C-E9DD-4E04-8BB2-9DF7B263D1FB}"/>
    <dgm:cxn modelId="{EFE1C94C-EB59-436F-840F-99EAE048A6BD}" type="presOf" srcId="{07C05355-5BF0-4F7C-A107-BC7085896BB2}" destId="{8E315729-B6CC-4E38-B680-39B20340DB83}" srcOrd="0" destOrd="0" presId="urn:microsoft.com/office/officeart/2005/8/layout/default"/>
    <dgm:cxn modelId="{39F3276F-01F3-4014-B600-ECEE475F05A9}" type="presOf" srcId="{56CBA463-0779-4606-9C0E-500AEBD4A55F}" destId="{2FEDA019-9C75-4905-BA96-76BFBDA318AC}" srcOrd="0" destOrd="0" presId="urn:microsoft.com/office/officeart/2005/8/layout/default"/>
    <dgm:cxn modelId="{F2DD4C78-16A9-43D1-8A9B-AC8CA162A8DF}" srcId="{97AA8379-4D41-46FE-A777-448EAC1B79C7}" destId="{88ECBFC2-7B6D-4DF1-8FFA-7C3D3F008B57}" srcOrd="7" destOrd="0" parTransId="{55C1A763-823A-4530-9554-5B139A7924D6}" sibTransId="{22AC83BB-58F8-4DA0-BC7E-3A7BD427830D}"/>
    <dgm:cxn modelId="{7F5D7684-A3C3-4921-B3E1-3B4C7F360B66}" srcId="{97AA8379-4D41-46FE-A777-448EAC1B79C7}" destId="{E736DD8F-35A0-4CDE-8357-71B3588C56E0}" srcOrd="0" destOrd="0" parTransId="{C1E8D84D-0A07-440B-93B0-4FC407D6E15F}" sibTransId="{3CC9ADA7-FE2C-41EC-9E8B-2E8660047031}"/>
    <dgm:cxn modelId="{D2E06191-66F2-499A-97DA-5C58C7AB61CF}" type="presOf" srcId="{B6DD3455-E8E0-4072-BC39-A337D057742C}" destId="{B091C804-4BC9-4D65-93C9-AF312AF160A7}" srcOrd="0" destOrd="0" presId="urn:microsoft.com/office/officeart/2005/8/layout/default"/>
    <dgm:cxn modelId="{05F17399-C762-41D4-9770-391F4B84C8CB}" type="presOf" srcId="{C355CD77-1079-4FFF-B5F9-4C2F1A2CF760}" destId="{AAED6FB7-D278-4B75-B4B1-5B58543FC569}" srcOrd="0" destOrd="0" presId="urn:microsoft.com/office/officeart/2005/8/layout/default"/>
    <dgm:cxn modelId="{0B18FE9F-F3D3-4701-B1AA-3714CFC98355}" srcId="{97AA8379-4D41-46FE-A777-448EAC1B79C7}" destId="{B6DD3455-E8E0-4072-BC39-A337D057742C}" srcOrd="10" destOrd="0" parTransId="{D0FABA19-8FD8-4CD3-A5C6-F1D1C7820DCB}" sibTransId="{762B5287-6059-4E38-9128-D97C16646DA9}"/>
    <dgm:cxn modelId="{F98CDBB0-793D-4A3B-9ABB-E681DAAD8419}" srcId="{97AA8379-4D41-46FE-A777-448EAC1B79C7}" destId="{23D53D85-315A-4161-8E56-2FCC62D1A88F}" srcOrd="12" destOrd="0" parTransId="{6FCFD65A-EF9E-41BB-8F8A-329CDCFA73CB}" sibTransId="{7F1C6D01-456D-4EB8-95DE-474BCB9992A9}"/>
    <dgm:cxn modelId="{B11B7FB4-2ED1-46DD-A69B-ECE7E5EB0E4B}" srcId="{97AA8379-4D41-46FE-A777-448EAC1B79C7}" destId="{02531E01-7079-40C5-AF06-6380B1E4743A}" srcOrd="2" destOrd="0" parTransId="{0F866CB2-6E69-44B4-879B-8674CC3675BA}" sibTransId="{C93DF44E-6CE8-477D-83B0-2C801177A6FB}"/>
    <dgm:cxn modelId="{515320B9-22FE-4E57-B4AD-6005627AEA35}" type="presOf" srcId="{BB6FCCC7-FE54-4ACA-A4E1-FADD58806989}" destId="{6E80D5E9-D936-49DC-B424-971BADD2A8D2}" srcOrd="0" destOrd="0" presId="urn:microsoft.com/office/officeart/2005/8/layout/default"/>
    <dgm:cxn modelId="{1EDC68BC-BD58-40E7-B5D6-4C62406A523A}" type="presOf" srcId="{23D53D85-315A-4161-8E56-2FCC62D1A88F}" destId="{6912080E-7ED7-4B9B-A311-63267DA21672}" srcOrd="0" destOrd="0" presId="urn:microsoft.com/office/officeart/2005/8/layout/default"/>
    <dgm:cxn modelId="{13B5C4BD-4A48-4636-9D89-62727E171E22}" srcId="{97AA8379-4D41-46FE-A777-448EAC1B79C7}" destId="{07C05355-5BF0-4F7C-A107-BC7085896BB2}" srcOrd="4" destOrd="0" parTransId="{B2A41DCB-A360-4C1F-9FE7-67976AFB039C}" sibTransId="{0953B1E3-689A-4235-BE3C-B054A4839AB5}"/>
    <dgm:cxn modelId="{23BC79C8-5F7F-4EDA-9826-93B9C1BB5F9B}" type="presOf" srcId="{E0F1666B-4CF8-44C2-86EB-AC4F237B2507}" destId="{18805006-6CE3-4BE4-9101-3EAEBCCF4373}" srcOrd="0" destOrd="0" presId="urn:microsoft.com/office/officeart/2005/8/layout/default"/>
    <dgm:cxn modelId="{7BB94981-0A49-4E2F-8C02-32556429EB25}" type="presParOf" srcId="{DCDBCA98-3146-4BC5-AC21-C5545FD6753F}" destId="{248C27D7-9585-40D0-87C8-DC21F15C1D8D}" srcOrd="0" destOrd="0" presId="urn:microsoft.com/office/officeart/2005/8/layout/default"/>
    <dgm:cxn modelId="{5574B352-1C5D-47B8-B3A3-85D71C2F69D1}" type="presParOf" srcId="{DCDBCA98-3146-4BC5-AC21-C5545FD6753F}" destId="{D19EEEBD-CEF8-4D41-AB27-707711D50EC3}" srcOrd="1" destOrd="0" presId="urn:microsoft.com/office/officeart/2005/8/layout/default"/>
    <dgm:cxn modelId="{FE349AC0-AE5E-45DA-B839-0F12B10B7526}" type="presParOf" srcId="{DCDBCA98-3146-4BC5-AC21-C5545FD6753F}" destId="{18805006-6CE3-4BE4-9101-3EAEBCCF4373}" srcOrd="2" destOrd="0" presId="urn:microsoft.com/office/officeart/2005/8/layout/default"/>
    <dgm:cxn modelId="{A69C4254-485A-48FF-9EA2-B3CE813CB2DA}" type="presParOf" srcId="{DCDBCA98-3146-4BC5-AC21-C5545FD6753F}" destId="{39AE8B4B-4D2B-473E-919E-DE6A72E46CBE}" srcOrd="3" destOrd="0" presId="urn:microsoft.com/office/officeart/2005/8/layout/default"/>
    <dgm:cxn modelId="{E774723F-9CE5-49BD-A310-840597535293}" type="presParOf" srcId="{DCDBCA98-3146-4BC5-AC21-C5545FD6753F}" destId="{E6462483-F6DB-4FD4-B8B2-7B89336CEE3A}" srcOrd="4" destOrd="0" presId="urn:microsoft.com/office/officeart/2005/8/layout/default"/>
    <dgm:cxn modelId="{1887B274-264D-4F60-9CDB-672746B25D63}" type="presParOf" srcId="{DCDBCA98-3146-4BC5-AC21-C5545FD6753F}" destId="{A8019287-3BDC-4C5D-9CF5-D5F0A73BDA65}" srcOrd="5" destOrd="0" presId="urn:microsoft.com/office/officeart/2005/8/layout/default"/>
    <dgm:cxn modelId="{014339C7-F65A-44B9-BA1D-C717007EEA59}" type="presParOf" srcId="{DCDBCA98-3146-4BC5-AC21-C5545FD6753F}" destId="{AAED6FB7-D278-4B75-B4B1-5B58543FC569}" srcOrd="6" destOrd="0" presId="urn:microsoft.com/office/officeart/2005/8/layout/default"/>
    <dgm:cxn modelId="{F34C3494-A84D-409A-9FB1-EF824800A32F}" type="presParOf" srcId="{DCDBCA98-3146-4BC5-AC21-C5545FD6753F}" destId="{97FAF025-B96E-41CC-A3CA-3D709ADEC220}" srcOrd="7" destOrd="0" presId="urn:microsoft.com/office/officeart/2005/8/layout/default"/>
    <dgm:cxn modelId="{F2ED0859-2215-4A73-8A7B-D7D211022250}" type="presParOf" srcId="{DCDBCA98-3146-4BC5-AC21-C5545FD6753F}" destId="{8E315729-B6CC-4E38-B680-39B20340DB83}" srcOrd="8" destOrd="0" presId="urn:microsoft.com/office/officeart/2005/8/layout/default"/>
    <dgm:cxn modelId="{4C230FA6-E9B2-4E2A-A090-9A76D63A55B1}" type="presParOf" srcId="{DCDBCA98-3146-4BC5-AC21-C5545FD6753F}" destId="{6EBF2648-F8DC-4DA3-96FA-93B239F4A1F7}" srcOrd="9" destOrd="0" presId="urn:microsoft.com/office/officeart/2005/8/layout/default"/>
    <dgm:cxn modelId="{1AD3EAC5-7606-455D-95CA-BE195453A337}" type="presParOf" srcId="{DCDBCA98-3146-4BC5-AC21-C5545FD6753F}" destId="{96C9F243-3E17-429A-984F-1D441E477D9E}" srcOrd="10" destOrd="0" presId="urn:microsoft.com/office/officeart/2005/8/layout/default"/>
    <dgm:cxn modelId="{3F892B99-4FCA-42C0-AD2C-C1225FAF6506}" type="presParOf" srcId="{DCDBCA98-3146-4BC5-AC21-C5545FD6753F}" destId="{00407FDA-7BCD-4ABF-8252-2C2A59682A95}" srcOrd="11" destOrd="0" presId="urn:microsoft.com/office/officeart/2005/8/layout/default"/>
    <dgm:cxn modelId="{E97B10E0-0E00-419C-8AB2-ED73ACFD6DD1}" type="presParOf" srcId="{DCDBCA98-3146-4BC5-AC21-C5545FD6753F}" destId="{E3691FB7-76FF-446B-AB50-65D2090C4CAB}" srcOrd="12" destOrd="0" presId="urn:microsoft.com/office/officeart/2005/8/layout/default"/>
    <dgm:cxn modelId="{D0E6CE06-6B79-4621-A36C-37B83241F0C1}" type="presParOf" srcId="{DCDBCA98-3146-4BC5-AC21-C5545FD6753F}" destId="{074DC7BE-0906-4A75-AD2B-2E549A53A41D}" srcOrd="13" destOrd="0" presId="urn:microsoft.com/office/officeart/2005/8/layout/default"/>
    <dgm:cxn modelId="{A89E5377-0D4F-467C-8B35-72E8BA226D64}" type="presParOf" srcId="{DCDBCA98-3146-4BC5-AC21-C5545FD6753F}" destId="{B24A23A2-3A97-4850-8E18-118167E664E3}" srcOrd="14" destOrd="0" presId="urn:microsoft.com/office/officeart/2005/8/layout/default"/>
    <dgm:cxn modelId="{781BF7FC-6CF4-4164-83B3-7B79BA51757F}" type="presParOf" srcId="{DCDBCA98-3146-4BC5-AC21-C5545FD6753F}" destId="{2F51C8A5-D14B-4231-A11F-F4F6E3EC48E3}" srcOrd="15" destOrd="0" presId="urn:microsoft.com/office/officeart/2005/8/layout/default"/>
    <dgm:cxn modelId="{A4433FB0-29A1-49CB-BF39-30254D4399D9}" type="presParOf" srcId="{DCDBCA98-3146-4BC5-AC21-C5545FD6753F}" destId="{6E80D5E9-D936-49DC-B424-971BADD2A8D2}" srcOrd="16" destOrd="0" presId="urn:microsoft.com/office/officeart/2005/8/layout/default"/>
    <dgm:cxn modelId="{ED683949-811F-4F76-A9AE-0D4EB3A6AA2C}" type="presParOf" srcId="{DCDBCA98-3146-4BC5-AC21-C5545FD6753F}" destId="{28940A71-D6AA-4E8F-AE4E-33606BB04D26}" srcOrd="17" destOrd="0" presId="urn:microsoft.com/office/officeart/2005/8/layout/default"/>
    <dgm:cxn modelId="{3FEFD822-3B42-42AB-806F-3A04DB0653F2}" type="presParOf" srcId="{DCDBCA98-3146-4BC5-AC21-C5545FD6753F}" destId="{52E5D482-803D-4A82-A478-9881273D9D07}" srcOrd="18" destOrd="0" presId="urn:microsoft.com/office/officeart/2005/8/layout/default"/>
    <dgm:cxn modelId="{70C51833-9F78-44A5-B02C-7B52895FD399}" type="presParOf" srcId="{DCDBCA98-3146-4BC5-AC21-C5545FD6753F}" destId="{59EC7386-140E-4B34-9ED3-306111C05899}" srcOrd="19" destOrd="0" presId="urn:microsoft.com/office/officeart/2005/8/layout/default"/>
    <dgm:cxn modelId="{7FB08831-D8FF-41D8-88C8-006800F7FD37}" type="presParOf" srcId="{DCDBCA98-3146-4BC5-AC21-C5545FD6753F}" destId="{B091C804-4BC9-4D65-93C9-AF312AF160A7}" srcOrd="20" destOrd="0" presId="urn:microsoft.com/office/officeart/2005/8/layout/default"/>
    <dgm:cxn modelId="{5785A3CB-449B-40B6-9014-A7D6B90E8A52}" type="presParOf" srcId="{DCDBCA98-3146-4BC5-AC21-C5545FD6753F}" destId="{2F3DE0C2-0ADD-45D5-A7F9-3C965B804524}" srcOrd="21" destOrd="0" presId="urn:microsoft.com/office/officeart/2005/8/layout/default"/>
    <dgm:cxn modelId="{D384E7CB-CDF2-4C2D-98D1-1175E51AAB0F}" type="presParOf" srcId="{DCDBCA98-3146-4BC5-AC21-C5545FD6753F}" destId="{2FEDA019-9C75-4905-BA96-76BFBDA318AC}" srcOrd="22" destOrd="0" presId="urn:microsoft.com/office/officeart/2005/8/layout/default"/>
    <dgm:cxn modelId="{94BD010E-D9D4-48BD-B61D-B06FA313E307}" type="presParOf" srcId="{DCDBCA98-3146-4BC5-AC21-C5545FD6753F}" destId="{116237BC-88B9-4E26-811E-7DFF89184063}" srcOrd="23" destOrd="0" presId="urn:microsoft.com/office/officeart/2005/8/layout/default"/>
    <dgm:cxn modelId="{BD34E43D-7CBD-4801-8E37-1E300082EF0F}" type="presParOf" srcId="{DCDBCA98-3146-4BC5-AC21-C5545FD6753F}" destId="{6912080E-7ED7-4B9B-A311-63267DA21672}" srcOrd="2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89E729B-FAAD-4096-A094-39B613209A6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996B991-8A62-4A08-8868-7EA444DFA9F2}">
      <dgm:prSet/>
      <dgm:spPr/>
      <dgm:t>
        <a:bodyPr/>
        <a:lstStyle/>
        <a:p>
          <a:r>
            <a:rPr lang="en-US" dirty="0"/>
            <a:t>Teachers are responsible for the provision of education for pupils with SEND in their class and are continually reviewing the efficacy of any strategies in place</a:t>
          </a:r>
        </a:p>
      </dgm:t>
    </dgm:pt>
    <dgm:pt modelId="{309DC595-484D-4261-9052-7F0442E722B0}" type="parTrans" cxnId="{597BB62B-6C09-4783-BB2F-CBEBA727E49F}">
      <dgm:prSet/>
      <dgm:spPr/>
      <dgm:t>
        <a:bodyPr/>
        <a:lstStyle/>
        <a:p>
          <a:endParaRPr lang="en-US"/>
        </a:p>
      </dgm:t>
    </dgm:pt>
    <dgm:pt modelId="{1C06FDDC-3295-4637-B2CA-E3640CE70C4B}" type="sibTrans" cxnId="{597BB62B-6C09-4783-BB2F-CBEBA727E49F}">
      <dgm:prSet/>
      <dgm:spPr/>
      <dgm:t>
        <a:bodyPr/>
        <a:lstStyle/>
        <a:p>
          <a:endParaRPr lang="en-US"/>
        </a:p>
      </dgm:t>
    </dgm:pt>
    <dgm:pt modelId="{95626E2F-DEE3-4E00-A6B2-48731ECB5EFB}">
      <dgm:prSet/>
      <dgm:spPr/>
      <dgm:t>
        <a:bodyPr/>
        <a:lstStyle/>
        <a:p>
          <a:r>
            <a:rPr lang="en-US" dirty="0"/>
            <a:t>Learning support assistants running interventions carry out regular assessments of the children, and share this information with teachers</a:t>
          </a:r>
        </a:p>
      </dgm:t>
    </dgm:pt>
    <dgm:pt modelId="{C27170A6-F1CB-4B39-A688-BFC756E1A428}" type="parTrans" cxnId="{13FAF208-59D3-4133-8632-9A0CEBE32B33}">
      <dgm:prSet/>
      <dgm:spPr/>
      <dgm:t>
        <a:bodyPr/>
        <a:lstStyle/>
        <a:p>
          <a:endParaRPr lang="en-US"/>
        </a:p>
      </dgm:t>
    </dgm:pt>
    <dgm:pt modelId="{F7BF7807-B6D0-4CBD-AB59-8A1E147F1942}" type="sibTrans" cxnId="{13FAF208-59D3-4133-8632-9A0CEBE32B33}">
      <dgm:prSet/>
      <dgm:spPr/>
      <dgm:t>
        <a:bodyPr/>
        <a:lstStyle/>
        <a:p>
          <a:endParaRPr lang="en-US"/>
        </a:p>
      </dgm:t>
    </dgm:pt>
    <dgm:pt modelId="{E2F7BA30-0DED-4954-9EE1-3241F7107D0E}">
      <dgm:prSet/>
      <dgm:spPr/>
      <dgm:t>
        <a:bodyPr/>
        <a:lstStyle/>
        <a:p>
          <a:r>
            <a:rPr lang="en-US" dirty="0"/>
            <a:t>The school’s new Provision Map tool requires staff to input an assessment on entry and at the end of the intervention to assess its efficacy</a:t>
          </a:r>
        </a:p>
      </dgm:t>
    </dgm:pt>
    <dgm:pt modelId="{5FFDBBE5-2A7D-41E7-98B7-E6E6E4DED8AF}" type="parTrans" cxnId="{A75EA205-A621-46E2-86A5-3450311961CC}">
      <dgm:prSet/>
      <dgm:spPr/>
      <dgm:t>
        <a:bodyPr/>
        <a:lstStyle/>
        <a:p>
          <a:endParaRPr lang="en-US"/>
        </a:p>
      </dgm:t>
    </dgm:pt>
    <dgm:pt modelId="{86DAD20B-B8C4-4CF1-AB06-EA09DA2AF05F}" type="sibTrans" cxnId="{A75EA205-A621-46E2-86A5-3450311961CC}">
      <dgm:prSet/>
      <dgm:spPr/>
      <dgm:t>
        <a:bodyPr/>
        <a:lstStyle/>
        <a:p>
          <a:endParaRPr lang="en-US"/>
        </a:p>
      </dgm:t>
    </dgm:pt>
    <dgm:pt modelId="{969882D9-00AF-4E4F-BCC3-D2539C6583A3}">
      <dgm:prSet/>
      <dgm:spPr/>
      <dgm:t>
        <a:bodyPr/>
        <a:lstStyle/>
        <a:p>
          <a:r>
            <a:rPr lang="en-US" dirty="0"/>
            <a:t>Individual SEN targets are reviewed at three points in the year- October, February and June -as part of an ‘Assess, Plan, Do Review cycle.’ For pupils with EHCPs one of these is their  statutory annual review</a:t>
          </a:r>
        </a:p>
      </dgm:t>
    </dgm:pt>
    <dgm:pt modelId="{7F5767BC-26C1-40C5-AE6D-671B2937DDD0}" type="parTrans" cxnId="{CA610B08-5C97-4CF4-BF5D-C02A4F3A6E29}">
      <dgm:prSet/>
      <dgm:spPr/>
      <dgm:t>
        <a:bodyPr/>
        <a:lstStyle/>
        <a:p>
          <a:endParaRPr lang="en-US"/>
        </a:p>
      </dgm:t>
    </dgm:pt>
    <dgm:pt modelId="{CB8026CE-320E-4B77-91A7-C36E8CEC309F}" type="sibTrans" cxnId="{CA610B08-5C97-4CF4-BF5D-C02A4F3A6E29}">
      <dgm:prSet/>
      <dgm:spPr/>
      <dgm:t>
        <a:bodyPr/>
        <a:lstStyle/>
        <a:p>
          <a:endParaRPr lang="en-US"/>
        </a:p>
      </dgm:t>
    </dgm:pt>
    <dgm:pt modelId="{8A519999-DD6E-4502-AC16-41848B05451F}">
      <dgm:prSet/>
      <dgm:spPr/>
      <dgm:t>
        <a:bodyPr/>
        <a:lstStyle/>
        <a:p>
          <a:r>
            <a:rPr lang="en-US" dirty="0"/>
            <a:t>The SENCO is involved with this whole process and may suggest alternative provision or seek to gain advice from other professionals/ service</a:t>
          </a:r>
        </a:p>
      </dgm:t>
    </dgm:pt>
    <dgm:pt modelId="{1F4558D0-8A20-4739-A35E-37165552EFED}" type="parTrans" cxnId="{81586299-6A10-42FA-BA0E-35F417A4BAF1}">
      <dgm:prSet/>
      <dgm:spPr/>
      <dgm:t>
        <a:bodyPr/>
        <a:lstStyle/>
        <a:p>
          <a:endParaRPr lang="en-US"/>
        </a:p>
      </dgm:t>
    </dgm:pt>
    <dgm:pt modelId="{7D105C58-DA43-4C55-8CF4-E3622FA04125}" type="sibTrans" cxnId="{81586299-6A10-42FA-BA0E-35F417A4BAF1}">
      <dgm:prSet/>
      <dgm:spPr/>
      <dgm:t>
        <a:bodyPr/>
        <a:lstStyle/>
        <a:p>
          <a:endParaRPr lang="en-US"/>
        </a:p>
      </dgm:t>
    </dgm:pt>
    <dgm:pt modelId="{6F416026-A3E7-45E1-BB1B-ABA8459DEDB0}" type="pres">
      <dgm:prSet presAssocID="{589E729B-FAAD-4096-A094-39B613209A64}" presName="linear" presStyleCnt="0">
        <dgm:presLayoutVars>
          <dgm:animLvl val="lvl"/>
          <dgm:resizeHandles val="exact"/>
        </dgm:presLayoutVars>
      </dgm:prSet>
      <dgm:spPr/>
    </dgm:pt>
    <dgm:pt modelId="{A5D0D5F0-BCDE-40DF-8E6D-8D846B3AD3AE}" type="pres">
      <dgm:prSet presAssocID="{B996B991-8A62-4A08-8868-7EA444DFA9F2}" presName="parentText" presStyleLbl="node1" presStyleIdx="0" presStyleCnt="5">
        <dgm:presLayoutVars>
          <dgm:chMax val="0"/>
          <dgm:bulletEnabled val="1"/>
        </dgm:presLayoutVars>
      </dgm:prSet>
      <dgm:spPr/>
    </dgm:pt>
    <dgm:pt modelId="{2B28E5DC-605F-47B1-B0BE-1E4D87374E60}" type="pres">
      <dgm:prSet presAssocID="{1C06FDDC-3295-4637-B2CA-E3640CE70C4B}" presName="spacer" presStyleCnt="0"/>
      <dgm:spPr/>
    </dgm:pt>
    <dgm:pt modelId="{19F58B1C-9FC1-4AFA-A5E5-8FD38D753180}" type="pres">
      <dgm:prSet presAssocID="{95626E2F-DEE3-4E00-A6B2-48731ECB5EFB}" presName="parentText" presStyleLbl="node1" presStyleIdx="1" presStyleCnt="5">
        <dgm:presLayoutVars>
          <dgm:chMax val="0"/>
          <dgm:bulletEnabled val="1"/>
        </dgm:presLayoutVars>
      </dgm:prSet>
      <dgm:spPr/>
    </dgm:pt>
    <dgm:pt modelId="{C653B361-41C1-4C61-8A97-FF06473F8C5C}" type="pres">
      <dgm:prSet presAssocID="{F7BF7807-B6D0-4CBD-AB59-8A1E147F1942}" presName="spacer" presStyleCnt="0"/>
      <dgm:spPr/>
    </dgm:pt>
    <dgm:pt modelId="{73183F58-0205-4E08-8546-1053AEFC7C01}" type="pres">
      <dgm:prSet presAssocID="{E2F7BA30-0DED-4954-9EE1-3241F7107D0E}" presName="parentText" presStyleLbl="node1" presStyleIdx="2" presStyleCnt="5">
        <dgm:presLayoutVars>
          <dgm:chMax val="0"/>
          <dgm:bulletEnabled val="1"/>
        </dgm:presLayoutVars>
      </dgm:prSet>
      <dgm:spPr/>
    </dgm:pt>
    <dgm:pt modelId="{84E83DE3-7B32-488A-BCFC-CAE3720919A5}" type="pres">
      <dgm:prSet presAssocID="{86DAD20B-B8C4-4CF1-AB06-EA09DA2AF05F}" presName="spacer" presStyleCnt="0"/>
      <dgm:spPr/>
    </dgm:pt>
    <dgm:pt modelId="{1B8B1438-D344-4FF6-B94D-10C804F370B4}" type="pres">
      <dgm:prSet presAssocID="{969882D9-00AF-4E4F-BCC3-D2539C6583A3}" presName="parentText" presStyleLbl="node1" presStyleIdx="3" presStyleCnt="5">
        <dgm:presLayoutVars>
          <dgm:chMax val="0"/>
          <dgm:bulletEnabled val="1"/>
        </dgm:presLayoutVars>
      </dgm:prSet>
      <dgm:spPr/>
    </dgm:pt>
    <dgm:pt modelId="{3FD60635-3466-4E3E-838A-BA906167B1C0}" type="pres">
      <dgm:prSet presAssocID="{CB8026CE-320E-4B77-91A7-C36E8CEC309F}" presName="spacer" presStyleCnt="0"/>
      <dgm:spPr/>
    </dgm:pt>
    <dgm:pt modelId="{D90DFC54-4A95-4E11-8E09-9363A9DD602F}" type="pres">
      <dgm:prSet presAssocID="{8A519999-DD6E-4502-AC16-41848B05451F}" presName="parentText" presStyleLbl="node1" presStyleIdx="4" presStyleCnt="5">
        <dgm:presLayoutVars>
          <dgm:chMax val="0"/>
          <dgm:bulletEnabled val="1"/>
        </dgm:presLayoutVars>
      </dgm:prSet>
      <dgm:spPr/>
    </dgm:pt>
  </dgm:ptLst>
  <dgm:cxnLst>
    <dgm:cxn modelId="{A75EA205-A621-46E2-86A5-3450311961CC}" srcId="{589E729B-FAAD-4096-A094-39B613209A64}" destId="{E2F7BA30-0DED-4954-9EE1-3241F7107D0E}" srcOrd="2" destOrd="0" parTransId="{5FFDBBE5-2A7D-41E7-98B7-E6E6E4DED8AF}" sibTransId="{86DAD20B-B8C4-4CF1-AB06-EA09DA2AF05F}"/>
    <dgm:cxn modelId="{CA610B08-5C97-4CF4-BF5D-C02A4F3A6E29}" srcId="{589E729B-FAAD-4096-A094-39B613209A64}" destId="{969882D9-00AF-4E4F-BCC3-D2539C6583A3}" srcOrd="3" destOrd="0" parTransId="{7F5767BC-26C1-40C5-AE6D-671B2937DDD0}" sibTransId="{CB8026CE-320E-4B77-91A7-C36E8CEC309F}"/>
    <dgm:cxn modelId="{13FAF208-59D3-4133-8632-9A0CEBE32B33}" srcId="{589E729B-FAAD-4096-A094-39B613209A64}" destId="{95626E2F-DEE3-4E00-A6B2-48731ECB5EFB}" srcOrd="1" destOrd="0" parTransId="{C27170A6-F1CB-4B39-A688-BFC756E1A428}" sibTransId="{F7BF7807-B6D0-4CBD-AB59-8A1E147F1942}"/>
    <dgm:cxn modelId="{597BB62B-6C09-4783-BB2F-CBEBA727E49F}" srcId="{589E729B-FAAD-4096-A094-39B613209A64}" destId="{B996B991-8A62-4A08-8868-7EA444DFA9F2}" srcOrd="0" destOrd="0" parTransId="{309DC595-484D-4261-9052-7F0442E722B0}" sibTransId="{1C06FDDC-3295-4637-B2CA-E3640CE70C4B}"/>
    <dgm:cxn modelId="{A4B8C044-4FD4-4A8A-A066-CA79531C0B1F}" type="presOf" srcId="{969882D9-00AF-4E4F-BCC3-D2539C6583A3}" destId="{1B8B1438-D344-4FF6-B94D-10C804F370B4}" srcOrd="0" destOrd="0" presId="urn:microsoft.com/office/officeart/2005/8/layout/vList2"/>
    <dgm:cxn modelId="{88B42D77-4CE1-4470-A8AA-9D21576C7CF7}" type="presOf" srcId="{E2F7BA30-0DED-4954-9EE1-3241F7107D0E}" destId="{73183F58-0205-4E08-8546-1053AEFC7C01}" srcOrd="0" destOrd="0" presId="urn:microsoft.com/office/officeart/2005/8/layout/vList2"/>
    <dgm:cxn modelId="{B82D1194-CC84-40E7-93E0-FFB27E1A0468}" type="presOf" srcId="{95626E2F-DEE3-4E00-A6B2-48731ECB5EFB}" destId="{19F58B1C-9FC1-4AFA-A5E5-8FD38D753180}" srcOrd="0" destOrd="0" presId="urn:microsoft.com/office/officeart/2005/8/layout/vList2"/>
    <dgm:cxn modelId="{81586299-6A10-42FA-BA0E-35F417A4BAF1}" srcId="{589E729B-FAAD-4096-A094-39B613209A64}" destId="{8A519999-DD6E-4502-AC16-41848B05451F}" srcOrd="4" destOrd="0" parTransId="{1F4558D0-8A20-4739-A35E-37165552EFED}" sibTransId="{7D105C58-DA43-4C55-8CF4-E3622FA04125}"/>
    <dgm:cxn modelId="{071152A7-686B-4518-95E6-4B9976B216E9}" type="presOf" srcId="{589E729B-FAAD-4096-A094-39B613209A64}" destId="{6F416026-A3E7-45E1-BB1B-ABA8459DEDB0}" srcOrd="0" destOrd="0" presId="urn:microsoft.com/office/officeart/2005/8/layout/vList2"/>
    <dgm:cxn modelId="{35497EB6-68DA-4087-BC12-FDD99F33EA31}" type="presOf" srcId="{8A519999-DD6E-4502-AC16-41848B05451F}" destId="{D90DFC54-4A95-4E11-8E09-9363A9DD602F}" srcOrd="0" destOrd="0" presId="urn:microsoft.com/office/officeart/2005/8/layout/vList2"/>
    <dgm:cxn modelId="{D55A24D1-453A-40FA-9329-1F79A7132317}" type="presOf" srcId="{B996B991-8A62-4A08-8868-7EA444DFA9F2}" destId="{A5D0D5F0-BCDE-40DF-8E6D-8D846B3AD3AE}" srcOrd="0" destOrd="0" presId="urn:microsoft.com/office/officeart/2005/8/layout/vList2"/>
    <dgm:cxn modelId="{D0D7B1A6-5D1E-45D9-B500-9F6971AF751E}" type="presParOf" srcId="{6F416026-A3E7-45E1-BB1B-ABA8459DEDB0}" destId="{A5D0D5F0-BCDE-40DF-8E6D-8D846B3AD3AE}" srcOrd="0" destOrd="0" presId="urn:microsoft.com/office/officeart/2005/8/layout/vList2"/>
    <dgm:cxn modelId="{54282B24-2E48-4E5F-B729-0493666BAE8E}" type="presParOf" srcId="{6F416026-A3E7-45E1-BB1B-ABA8459DEDB0}" destId="{2B28E5DC-605F-47B1-B0BE-1E4D87374E60}" srcOrd="1" destOrd="0" presId="urn:microsoft.com/office/officeart/2005/8/layout/vList2"/>
    <dgm:cxn modelId="{3FFF3E11-03D1-4604-A974-8130C7621837}" type="presParOf" srcId="{6F416026-A3E7-45E1-BB1B-ABA8459DEDB0}" destId="{19F58B1C-9FC1-4AFA-A5E5-8FD38D753180}" srcOrd="2" destOrd="0" presId="urn:microsoft.com/office/officeart/2005/8/layout/vList2"/>
    <dgm:cxn modelId="{C860D1D0-242E-4FB0-8D93-6DAE44D1A1DA}" type="presParOf" srcId="{6F416026-A3E7-45E1-BB1B-ABA8459DEDB0}" destId="{C653B361-41C1-4C61-8A97-FF06473F8C5C}" srcOrd="3" destOrd="0" presId="urn:microsoft.com/office/officeart/2005/8/layout/vList2"/>
    <dgm:cxn modelId="{CF254230-81D2-4AC3-8BFE-A300CA8B8F99}" type="presParOf" srcId="{6F416026-A3E7-45E1-BB1B-ABA8459DEDB0}" destId="{73183F58-0205-4E08-8546-1053AEFC7C01}" srcOrd="4" destOrd="0" presId="urn:microsoft.com/office/officeart/2005/8/layout/vList2"/>
    <dgm:cxn modelId="{4AA260DF-BFD8-474B-AB93-B3C907F2F332}" type="presParOf" srcId="{6F416026-A3E7-45E1-BB1B-ABA8459DEDB0}" destId="{84E83DE3-7B32-488A-BCFC-CAE3720919A5}" srcOrd="5" destOrd="0" presId="urn:microsoft.com/office/officeart/2005/8/layout/vList2"/>
    <dgm:cxn modelId="{A5909307-79A9-4F6F-985A-6E209335F7F5}" type="presParOf" srcId="{6F416026-A3E7-45E1-BB1B-ABA8459DEDB0}" destId="{1B8B1438-D344-4FF6-B94D-10C804F370B4}" srcOrd="6" destOrd="0" presId="urn:microsoft.com/office/officeart/2005/8/layout/vList2"/>
    <dgm:cxn modelId="{B3469FE3-8F42-4B15-B87F-09A4ECA9FAAA}" type="presParOf" srcId="{6F416026-A3E7-45E1-BB1B-ABA8459DEDB0}" destId="{3FD60635-3466-4E3E-838A-BA906167B1C0}" srcOrd="7" destOrd="0" presId="urn:microsoft.com/office/officeart/2005/8/layout/vList2"/>
    <dgm:cxn modelId="{2F1C2BD9-6C6A-40D0-8D37-E26DEC603A0C}" type="presParOf" srcId="{6F416026-A3E7-45E1-BB1B-ABA8459DEDB0}" destId="{D90DFC54-4A95-4E11-8E09-9363A9DD602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BE3C910-9100-433E-8669-305F982281DE}" type="doc">
      <dgm:prSet loTypeId="urn:microsoft.com/office/officeart/2005/8/layout/default" loCatId="list" qsTypeId="urn:microsoft.com/office/officeart/2005/8/quickstyle/simple2" qsCatId="simple" csTypeId="urn:microsoft.com/office/officeart/2005/8/colors/colorful2" csCatId="colorful"/>
      <dgm:spPr/>
      <dgm:t>
        <a:bodyPr/>
        <a:lstStyle/>
        <a:p>
          <a:endParaRPr lang="en-US"/>
        </a:p>
      </dgm:t>
    </dgm:pt>
    <dgm:pt modelId="{4E427DEF-0813-4127-8235-258073BE0C87}">
      <dgm:prSet/>
      <dgm:spPr/>
      <dgm:t>
        <a:bodyPr/>
        <a:lstStyle/>
        <a:p>
          <a:pPr rtl="0"/>
          <a:r>
            <a:rPr lang="en-GB" dirty="0"/>
            <a:t>Two secure online tools:</a:t>
          </a:r>
          <a:r>
            <a:rPr lang="en-GB" dirty="0">
              <a:latin typeface="Calibri Light" panose="020F0302020204030204"/>
            </a:rPr>
            <a:t> </a:t>
          </a:r>
          <a:r>
            <a:rPr lang="en-GB" dirty="0"/>
            <a:t>CPOMs, where information on all emails, phone calls and meetings with parents and carers is shared.</a:t>
          </a:r>
          <a:r>
            <a:rPr lang="en-GB" dirty="0">
              <a:latin typeface="Calibri Light" panose="020F0302020204030204"/>
            </a:rPr>
            <a:t> </a:t>
          </a:r>
          <a:r>
            <a:rPr lang="en-GB" dirty="0"/>
            <a:t>Provision Map: This is a tool where we write and store all learning plans (SSPs), reports and other key information pertaining to our children with SEND.</a:t>
          </a:r>
          <a:r>
            <a:rPr lang="en-GB" dirty="0">
              <a:latin typeface="Calibri Light" panose="020F0302020204030204"/>
            </a:rPr>
            <a:t> </a:t>
          </a:r>
          <a:endParaRPr lang="en-US" dirty="0"/>
        </a:p>
      </dgm:t>
    </dgm:pt>
    <dgm:pt modelId="{6E4069C4-D698-4360-B229-E94B1763E83C}" type="parTrans" cxnId="{25682E08-AB72-4755-BA69-840419043B1A}">
      <dgm:prSet/>
      <dgm:spPr/>
      <dgm:t>
        <a:bodyPr/>
        <a:lstStyle/>
        <a:p>
          <a:endParaRPr lang="en-US"/>
        </a:p>
      </dgm:t>
    </dgm:pt>
    <dgm:pt modelId="{D1E5332B-6D6D-4EF2-B9B0-70276D81F1CA}" type="sibTrans" cxnId="{25682E08-AB72-4755-BA69-840419043B1A}">
      <dgm:prSet/>
      <dgm:spPr/>
      <dgm:t>
        <a:bodyPr/>
        <a:lstStyle/>
        <a:p>
          <a:endParaRPr lang="en-US"/>
        </a:p>
      </dgm:t>
    </dgm:pt>
    <dgm:pt modelId="{F7F65EDF-A0E2-42C2-8CD8-1CFFD4B47FBC}">
      <dgm:prSet/>
      <dgm:spPr/>
      <dgm:t>
        <a:bodyPr/>
        <a:lstStyle/>
        <a:p>
          <a:r>
            <a:rPr lang="en-GB" dirty="0"/>
            <a:t>A dedicated transition meeting in July between the current and next class teacher to share what has worked well and any other important information</a:t>
          </a:r>
          <a:endParaRPr lang="en-US" dirty="0"/>
        </a:p>
      </dgm:t>
    </dgm:pt>
    <dgm:pt modelId="{72DB22C1-0683-4D4E-A2C6-DE3C96B5C758}" type="parTrans" cxnId="{B067AA9B-751D-4EC5-8BEA-99EE08AF0366}">
      <dgm:prSet/>
      <dgm:spPr/>
      <dgm:t>
        <a:bodyPr/>
        <a:lstStyle/>
        <a:p>
          <a:endParaRPr lang="en-US"/>
        </a:p>
      </dgm:t>
    </dgm:pt>
    <dgm:pt modelId="{17C1F22E-9790-4D7E-92DA-76D93CE2351B}" type="sibTrans" cxnId="{B067AA9B-751D-4EC5-8BEA-99EE08AF0366}">
      <dgm:prSet/>
      <dgm:spPr/>
      <dgm:t>
        <a:bodyPr/>
        <a:lstStyle/>
        <a:p>
          <a:endParaRPr lang="en-US"/>
        </a:p>
      </dgm:t>
    </dgm:pt>
    <dgm:pt modelId="{FFC0D826-DDC3-471E-B3E7-8B8DDFD17B33}">
      <dgm:prSet/>
      <dgm:spPr/>
      <dgm:t>
        <a:bodyPr/>
        <a:lstStyle/>
        <a:p>
          <a:r>
            <a:rPr lang="en-GB" dirty="0"/>
            <a:t>SEND information folders containing important information, resources and</a:t>
          </a:r>
          <a:r>
            <a:rPr lang="en-GB" dirty="0">
              <a:latin typeface="Calibri Light" panose="020F0302020204030204"/>
            </a:rPr>
            <a:t> </a:t>
          </a:r>
          <a:r>
            <a:rPr lang="en-GB" dirty="0"/>
            <a:t> training tools specifically for the children in </a:t>
          </a:r>
          <a:r>
            <a:rPr lang="en-GB" dirty="0">
              <a:latin typeface="Century Gothic" panose="020B0502020202020204"/>
            </a:rPr>
            <a:t>the</a:t>
          </a:r>
          <a:r>
            <a:rPr lang="en-GB" dirty="0"/>
            <a:t> class</a:t>
          </a:r>
          <a:endParaRPr lang="en-US" dirty="0"/>
        </a:p>
      </dgm:t>
    </dgm:pt>
    <dgm:pt modelId="{B55D9604-8ABD-4FBB-A3FF-778643B0D2EC}" type="parTrans" cxnId="{52943787-21F8-4B6B-8FC1-F397142ACA82}">
      <dgm:prSet/>
      <dgm:spPr/>
      <dgm:t>
        <a:bodyPr/>
        <a:lstStyle/>
        <a:p>
          <a:endParaRPr lang="en-US"/>
        </a:p>
      </dgm:t>
    </dgm:pt>
    <dgm:pt modelId="{F0082B00-4513-4FAF-9DFA-F15D13AE4821}" type="sibTrans" cxnId="{52943787-21F8-4B6B-8FC1-F397142ACA82}">
      <dgm:prSet/>
      <dgm:spPr/>
      <dgm:t>
        <a:bodyPr/>
        <a:lstStyle/>
        <a:p>
          <a:endParaRPr lang="en-US"/>
        </a:p>
      </dgm:t>
    </dgm:pt>
    <dgm:pt modelId="{BFE28C64-60A8-4C13-9528-7E3B6907C34F}">
      <dgm:prSet/>
      <dgm:spPr/>
      <dgm:t>
        <a:bodyPr/>
        <a:lstStyle/>
        <a:p>
          <a:r>
            <a:rPr lang="en-GB" dirty="0"/>
            <a:t>As SENCOs, we are always available across the week to answer any queries from staff, provide additional information or advice or support. We also have regular meetings with staff to discuss any concerns about pupil progress or children’s ability to access the curriculum.</a:t>
          </a:r>
          <a:endParaRPr lang="en-US" dirty="0"/>
        </a:p>
      </dgm:t>
    </dgm:pt>
    <dgm:pt modelId="{D09923DA-701C-4EEC-A091-F1EBF4BB96BA}" type="parTrans" cxnId="{A5121AAA-D01C-450F-BF25-F2552A748A53}">
      <dgm:prSet/>
      <dgm:spPr/>
      <dgm:t>
        <a:bodyPr/>
        <a:lstStyle/>
        <a:p>
          <a:endParaRPr lang="en-US"/>
        </a:p>
      </dgm:t>
    </dgm:pt>
    <dgm:pt modelId="{DFCFA93C-6693-4E92-9D88-84A4FFB1633A}" type="sibTrans" cxnId="{A5121AAA-D01C-450F-BF25-F2552A748A53}">
      <dgm:prSet/>
      <dgm:spPr/>
      <dgm:t>
        <a:bodyPr/>
        <a:lstStyle/>
        <a:p>
          <a:endParaRPr lang="en-US"/>
        </a:p>
      </dgm:t>
    </dgm:pt>
    <dgm:pt modelId="{4ED046D4-6B0E-4F4A-9437-1280B8C3A483}">
      <dgm:prSet/>
      <dgm:spPr/>
      <dgm:t>
        <a:bodyPr/>
        <a:lstStyle/>
        <a:p>
          <a:r>
            <a:rPr lang="en-GB" dirty="0"/>
            <a:t>We attend and contribute to the termly progress meetings where staff discuss the current attainment and progress of pupils with SEND. During these meetings we can advise on any provisions which may need adding or changing.</a:t>
          </a:r>
          <a:r>
            <a:rPr lang="en-GB" dirty="0">
              <a:latin typeface="Calibri Light" panose="020F0302020204030204"/>
            </a:rPr>
            <a:t> </a:t>
          </a:r>
          <a:endParaRPr lang="en-US" dirty="0"/>
        </a:p>
      </dgm:t>
    </dgm:pt>
    <dgm:pt modelId="{1106AFB1-C8A0-4D30-9A2A-E9F215C1A171}" type="parTrans" cxnId="{1888A56F-9AF5-47C8-9665-8C28AB1718DD}">
      <dgm:prSet/>
      <dgm:spPr/>
      <dgm:t>
        <a:bodyPr/>
        <a:lstStyle/>
        <a:p>
          <a:endParaRPr lang="en-US"/>
        </a:p>
      </dgm:t>
    </dgm:pt>
    <dgm:pt modelId="{5AAA7861-D344-49BF-9D1C-CFF7CAF81449}" type="sibTrans" cxnId="{1888A56F-9AF5-47C8-9665-8C28AB1718DD}">
      <dgm:prSet/>
      <dgm:spPr/>
      <dgm:t>
        <a:bodyPr/>
        <a:lstStyle/>
        <a:p>
          <a:endParaRPr lang="en-US"/>
        </a:p>
      </dgm:t>
    </dgm:pt>
    <dgm:pt modelId="{3B728D53-0F23-4ADF-A549-1BC2AAEE50F0}" type="pres">
      <dgm:prSet presAssocID="{EBE3C910-9100-433E-8669-305F982281DE}" presName="diagram" presStyleCnt="0">
        <dgm:presLayoutVars>
          <dgm:dir/>
          <dgm:resizeHandles val="exact"/>
        </dgm:presLayoutVars>
      </dgm:prSet>
      <dgm:spPr/>
    </dgm:pt>
    <dgm:pt modelId="{E154EB99-821B-4023-ACCE-878C5511545B}" type="pres">
      <dgm:prSet presAssocID="{4E427DEF-0813-4127-8235-258073BE0C87}" presName="node" presStyleLbl="node1" presStyleIdx="0" presStyleCnt="5">
        <dgm:presLayoutVars>
          <dgm:bulletEnabled val="1"/>
        </dgm:presLayoutVars>
      </dgm:prSet>
      <dgm:spPr/>
    </dgm:pt>
    <dgm:pt modelId="{126C7148-F016-4737-BD47-3820C63B40E9}" type="pres">
      <dgm:prSet presAssocID="{D1E5332B-6D6D-4EF2-B9B0-70276D81F1CA}" presName="sibTrans" presStyleCnt="0"/>
      <dgm:spPr/>
    </dgm:pt>
    <dgm:pt modelId="{8EF81E05-EF10-410E-92E9-40DF1C57EEC9}" type="pres">
      <dgm:prSet presAssocID="{F7F65EDF-A0E2-42C2-8CD8-1CFFD4B47FBC}" presName="node" presStyleLbl="node1" presStyleIdx="1" presStyleCnt="5">
        <dgm:presLayoutVars>
          <dgm:bulletEnabled val="1"/>
        </dgm:presLayoutVars>
      </dgm:prSet>
      <dgm:spPr/>
    </dgm:pt>
    <dgm:pt modelId="{16F9AEC8-9F30-4AE4-9F30-9084372B52AA}" type="pres">
      <dgm:prSet presAssocID="{17C1F22E-9790-4D7E-92DA-76D93CE2351B}" presName="sibTrans" presStyleCnt="0"/>
      <dgm:spPr/>
    </dgm:pt>
    <dgm:pt modelId="{D967C93E-496C-4696-B629-E9FB3C4E56F4}" type="pres">
      <dgm:prSet presAssocID="{FFC0D826-DDC3-471E-B3E7-8B8DDFD17B33}" presName="node" presStyleLbl="node1" presStyleIdx="2" presStyleCnt="5">
        <dgm:presLayoutVars>
          <dgm:bulletEnabled val="1"/>
        </dgm:presLayoutVars>
      </dgm:prSet>
      <dgm:spPr/>
    </dgm:pt>
    <dgm:pt modelId="{AA480FC6-5F93-44C8-914E-F30EEB490280}" type="pres">
      <dgm:prSet presAssocID="{F0082B00-4513-4FAF-9DFA-F15D13AE4821}" presName="sibTrans" presStyleCnt="0"/>
      <dgm:spPr/>
    </dgm:pt>
    <dgm:pt modelId="{E474A543-A375-4FC0-9AA7-1410E5DC4CD3}" type="pres">
      <dgm:prSet presAssocID="{BFE28C64-60A8-4C13-9528-7E3B6907C34F}" presName="node" presStyleLbl="node1" presStyleIdx="3" presStyleCnt="5">
        <dgm:presLayoutVars>
          <dgm:bulletEnabled val="1"/>
        </dgm:presLayoutVars>
      </dgm:prSet>
      <dgm:spPr/>
    </dgm:pt>
    <dgm:pt modelId="{54B9ABA4-7053-4F77-AA83-40B496099556}" type="pres">
      <dgm:prSet presAssocID="{DFCFA93C-6693-4E92-9D88-84A4FFB1633A}" presName="sibTrans" presStyleCnt="0"/>
      <dgm:spPr/>
    </dgm:pt>
    <dgm:pt modelId="{3E256E85-EB70-4FB4-A8B2-7C16D5F39435}" type="pres">
      <dgm:prSet presAssocID="{4ED046D4-6B0E-4F4A-9437-1280B8C3A483}" presName="node" presStyleLbl="node1" presStyleIdx="4" presStyleCnt="5">
        <dgm:presLayoutVars>
          <dgm:bulletEnabled val="1"/>
        </dgm:presLayoutVars>
      </dgm:prSet>
      <dgm:spPr/>
    </dgm:pt>
  </dgm:ptLst>
  <dgm:cxnLst>
    <dgm:cxn modelId="{25682E08-AB72-4755-BA69-840419043B1A}" srcId="{EBE3C910-9100-433E-8669-305F982281DE}" destId="{4E427DEF-0813-4127-8235-258073BE0C87}" srcOrd="0" destOrd="0" parTransId="{6E4069C4-D698-4360-B229-E94B1763E83C}" sibTransId="{D1E5332B-6D6D-4EF2-B9B0-70276D81F1CA}"/>
    <dgm:cxn modelId="{AD8DEA0B-AB9D-46C6-9601-E5115EF600F5}" type="presOf" srcId="{BFE28C64-60A8-4C13-9528-7E3B6907C34F}" destId="{E474A543-A375-4FC0-9AA7-1410E5DC4CD3}" srcOrd="0" destOrd="0" presId="urn:microsoft.com/office/officeart/2005/8/layout/default"/>
    <dgm:cxn modelId="{4EC72F25-0249-467F-B122-471AAC3D44D5}" type="presOf" srcId="{EBE3C910-9100-433E-8669-305F982281DE}" destId="{3B728D53-0F23-4ADF-A549-1BC2AAEE50F0}" srcOrd="0" destOrd="0" presId="urn:microsoft.com/office/officeart/2005/8/layout/default"/>
    <dgm:cxn modelId="{F3F61C33-5EEA-43C5-BB30-B305B56A45AD}" type="presOf" srcId="{F7F65EDF-A0E2-42C2-8CD8-1CFFD4B47FBC}" destId="{8EF81E05-EF10-410E-92E9-40DF1C57EEC9}" srcOrd="0" destOrd="0" presId="urn:microsoft.com/office/officeart/2005/8/layout/default"/>
    <dgm:cxn modelId="{9E09874E-5480-41FA-A533-268964392D65}" type="presOf" srcId="{4ED046D4-6B0E-4F4A-9437-1280B8C3A483}" destId="{3E256E85-EB70-4FB4-A8B2-7C16D5F39435}" srcOrd="0" destOrd="0" presId="urn:microsoft.com/office/officeart/2005/8/layout/default"/>
    <dgm:cxn modelId="{1888A56F-9AF5-47C8-9665-8C28AB1718DD}" srcId="{EBE3C910-9100-433E-8669-305F982281DE}" destId="{4ED046D4-6B0E-4F4A-9437-1280B8C3A483}" srcOrd="4" destOrd="0" parTransId="{1106AFB1-C8A0-4D30-9A2A-E9F215C1A171}" sibTransId="{5AAA7861-D344-49BF-9D1C-CFF7CAF81449}"/>
    <dgm:cxn modelId="{52943787-21F8-4B6B-8FC1-F397142ACA82}" srcId="{EBE3C910-9100-433E-8669-305F982281DE}" destId="{FFC0D826-DDC3-471E-B3E7-8B8DDFD17B33}" srcOrd="2" destOrd="0" parTransId="{B55D9604-8ABD-4FBB-A3FF-778643B0D2EC}" sibTransId="{F0082B00-4513-4FAF-9DFA-F15D13AE4821}"/>
    <dgm:cxn modelId="{B067AA9B-751D-4EC5-8BEA-99EE08AF0366}" srcId="{EBE3C910-9100-433E-8669-305F982281DE}" destId="{F7F65EDF-A0E2-42C2-8CD8-1CFFD4B47FBC}" srcOrd="1" destOrd="0" parTransId="{72DB22C1-0683-4D4E-A2C6-DE3C96B5C758}" sibTransId="{17C1F22E-9790-4D7E-92DA-76D93CE2351B}"/>
    <dgm:cxn modelId="{D7EAB8A0-C5F5-4386-B227-F21763DFA4CC}" type="presOf" srcId="{4E427DEF-0813-4127-8235-258073BE0C87}" destId="{E154EB99-821B-4023-ACCE-878C5511545B}" srcOrd="0" destOrd="0" presId="urn:microsoft.com/office/officeart/2005/8/layout/default"/>
    <dgm:cxn modelId="{A5121AAA-D01C-450F-BF25-F2552A748A53}" srcId="{EBE3C910-9100-433E-8669-305F982281DE}" destId="{BFE28C64-60A8-4C13-9528-7E3B6907C34F}" srcOrd="3" destOrd="0" parTransId="{D09923DA-701C-4EEC-A091-F1EBF4BB96BA}" sibTransId="{DFCFA93C-6693-4E92-9D88-84A4FFB1633A}"/>
    <dgm:cxn modelId="{C7F483E0-66F1-4739-B2A1-5CB0205EAC1F}" type="presOf" srcId="{FFC0D826-DDC3-471E-B3E7-8B8DDFD17B33}" destId="{D967C93E-496C-4696-B629-E9FB3C4E56F4}" srcOrd="0" destOrd="0" presId="urn:microsoft.com/office/officeart/2005/8/layout/default"/>
    <dgm:cxn modelId="{63B8D7CF-2096-4CAE-B129-8B068FBD4C5B}" type="presParOf" srcId="{3B728D53-0F23-4ADF-A549-1BC2AAEE50F0}" destId="{E154EB99-821B-4023-ACCE-878C5511545B}" srcOrd="0" destOrd="0" presId="urn:microsoft.com/office/officeart/2005/8/layout/default"/>
    <dgm:cxn modelId="{F0C5D813-4812-4C06-BF44-EBDDB081F83A}" type="presParOf" srcId="{3B728D53-0F23-4ADF-A549-1BC2AAEE50F0}" destId="{126C7148-F016-4737-BD47-3820C63B40E9}" srcOrd="1" destOrd="0" presId="urn:microsoft.com/office/officeart/2005/8/layout/default"/>
    <dgm:cxn modelId="{CBD729CA-7FD1-4716-AA89-0FEEC8CD34C3}" type="presParOf" srcId="{3B728D53-0F23-4ADF-A549-1BC2AAEE50F0}" destId="{8EF81E05-EF10-410E-92E9-40DF1C57EEC9}" srcOrd="2" destOrd="0" presId="urn:microsoft.com/office/officeart/2005/8/layout/default"/>
    <dgm:cxn modelId="{4A26A0C6-7D6B-41DE-9A31-FA6DBDB32EDB}" type="presParOf" srcId="{3B728D53-0F23-4ADF-A549-1BC2AAEE50F0}" destId="{16F9AEC8-9F30-4AE4-9F30-9084372B52AA}" srcOrd="3" destOrd="0" presId="urn:microsoft.com/office/officeart/2005/8/layout/default"/>
    <dgm:cxn modelId="{D43DB15F-DFB8-4FEE-AD7D-59EB484DDD8B}" type="presParOf" srcId="{3B728D53-0F23-4ADF-A549-1BC2AAEE50F0}" destId="{D967C93E-496C-4696-B629-E9FB3C4E56F4}" srcOrd="4" destOrd="0" presId="urn:microsoft.com/office/officeart/2005/8/layout/default"/>
    <dgm:cxn modelId="{F086E9B2-14B7-46CD-9B87-D522782D175C}" type="presParOf" srcId="{3B728D53-0F23-4ADF-A549-1BC2AAEE50F0}" destId="{AA480FC6-5F93-44C8-914E-F30EEB490280}" srcOrd="5" destOrd="0" presId="urn:microsoft.com/office/officeart/2005/8/layout/default"/>
    <dgm:cxn modelId="{0EF7BCD5-68B3-4194-8A01-12743C66E563}" type="presParOf" srcId="{3B728D53-0F23-4ADF-A549-1BC2AAEE50F0}" destId="{E474A543-A375-4FC0-9AA7-1410E5DC4CD3}" srcOrd="6" destOrd="0" presId="urn:microsoft.com/office/officeart/2005/8/layout/default"/>
    <dgm:cxn modelId="{C79156D8-FDFF-4D8A-BE18-415D3AD2BE74}" type="presParOf" srcId="{3B728D53-0F23-4ADF-A549-1BC2AAEE50F0}" destId="{54B9ABA4-7053-4F77-AA83-40B496099556}" srcOrd="7" destOrd="0" presId="urn:microsoft.com/office/officeart/2005/8/layout/default"/>
    <dgm:cxn modelId="{068F66E8-8328-4F6F-B71A-FFF9874BA5EE}" type="presParOf" srcId="{3B728D53-0F23-4ADF-A549-1BC2AAEE50F0}" destId="{3E256E85-EB70-4FB4-A8B2-7C16D5F39435}"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7959973-8580-41F3-9EE0-18AD76AAEA79}" type="doc">
      <dgm:prSet loTypeId="urn:microsoft.com/office/officeart/2005/8/layout/default" loCatId="list" qsTypeId="urn:microsoft.com/office/officeart/2005/8/quickstyle/simple2" qsCatId="simple" csTypeId="urn:microsoft.com/office/officeart/2005/8/colors/colorful1" csCatId="colorful" phldr="1"/>
      <dgm:spPr/>
      <dgm:t>
        <a:bodyPr/>
        <a:lstStyle/>
        <a:p>
          <a:endParaRPr lang="en-US"/>
        </a:p>
      </dgm:t>
    </dgm:pt>
    <dgm:pt modelId="{5961CBDD-94AA-4BA5-A2E8-5F5DB0A66C71}">
      <dgm:prSet/>
      <dgm:spPr/>
      <dgm:t>
        <a:bodyPr/>
        <a:lstStyle/>
        <a:p>
          <a:r>
            <a:rPr lang="en-GB">
              <a:latin typeface="Century Gothic"/>
              <a:ea typeface="Meiryo"/>
            </a:rPr>
            <a:t>Meetings with your child’s class teacher: two parents’ evenings every year, and three SSP meetings (face or face or over the phone if preferred)</a:t>
          </a:r>
          <a:endParaRPr lang="en-US">
            <a:latin typeface="Century Gothic"/>
            <a:ea typeface="Meiryo"/>
          </a:endParaRPr>
        </a:p>
      </dgm:t>
    </dgm:pt>
    <dgm:pt modelId="{1209773E-84FD-4850-9294-B6733558DF00}" type="parTrans" cxnId="{4D4261D9-62CB-46C8-A269-4543E3BDD77A}">
      <dgm:prSet/>
      <dgm:spPr/>
      <dgm:t>
        <a:bodyPr/>
        <a:lstStyle/>
        <a:p>
          <a:endParaRPr lang="en-US"/>
        </a:p>
      </dgm:t>
    </dgm:pt>
    <dgm:pt modelId="{2304C184-19AD-4D06-A4EC-A16F84FBF642}" type="sibTrans" cxnId="{4D4261D9-62CB-46C8-A269-4543E3BDD77A}">
      <dgm:prSet/>
      <dgm:spPr/>
      <dgm:t>
        <a:bodyPr/>
        <a:lstStyle/>
        <a:p>
          <a:endParaRPr lang="en-US"/>
        </a:p>
      </dgm:t>
    </dgm:pt>
    <dgm:pt modelId="{EC049936-9A93-4CB8-9A58-DADED526D488}">
      <dgm:prSet/>
      <dgm:spPr/>
      <dgm:t>
        <a:bodyPr/>
        <a:lstStyle/>
        <a:p>
          <a:pPr rtl="0"/>
          <a:r>
            <a:rPr lang="en-GB">
              <a:latin typeface="Century Gothic"/>
              <a:ea typeface="Meiryo"/>
            </a:rPr>
            <a:t>At any point in the year, you are welcome to request a meeting or phone call with the class teacher to discuss your child’s needs (the notes of these are always shared with the SENCOs)</a:t>
          </a:r>
          <a:endParaRPr lang="en-US">
            <a:latin typeface="Century Gothic"/>
            <a:ea typeface="Meiryo"/>
          </a:endParaRPr>
        </a:p>
      </dgm:t>
    </dgm:pt>
    <dgm:pt modelId="{9AA18E94-0C5A-4B13-A1BE-F33B4DCF1952}" type="parTrans" cxnId="{5F75AD7A-87D9-41BB-AED9-0E1D9EEB230F}">
      <dgm:prSet/>
      <dgm:spPr/>
      <dgm:t>
        <a:bodyPr/>
        <a:lstStyle/>
        <a:p>
          <a:endParaRPr lang="en-US"/>
        </a:p>
      </dgm:t>
    </dgm:pt>
    <dgm:pt modelId="{E7657F7D-2F5D-4913-AB69-918FDB0DB8DC}" type="sibTrans" cxnId="{5F75AD7A-87D9-41BB-AED9-0E1D9EEB230F}">
      <dgm:prSet/>
      <dgm:spPr/>
      <dgm:t>
        <a:bodyPr/>
        <a:lstStyle/>
        <a:p>
          <a:endParaRPr lang="en-US"/>
        </a:p>
      </dgm:t>
    </dgm:pt>
    <dgm:pt modelId="{AB1E1322-3BF6-44DC-9F25-BD1200A25EC5}">
      <dgm:prSet/>
      <dgm:spPr/>
      <dgm:t>
        <a:bodyPr/>
        <a:lstStyle/>
        <a:p>
          <a:r>
            <a:rPr lang="en-GB">
              <a:latin typeface="Century Gothic"/>
              <a:ea typeface="Meiryo"/>
            </a:rPr>
            <a:t>SEND coffee mornings. We aim to run these at least once a term in school.</a:t>
          </a:r>
        </a:p>
      </dgm:t>
    </dgm:pt>
    <dgm:pt modelId="{50BF9BE6-78CA-4263-8DA3-528A5550EA8B}" type="parTrans" cxnId="{0D487AFE-65B7-46E3-BB2D-1676D03761A0}">
      <dgm:prSet/>
      <dgm:spPr/>
      <dgm:t>
        <a:bodyPr/>
        <a:lstStyle/>
        <a:p>
          <a:endParaRPr lang="en-US"/>
        </a:p>
      </dgm:t>
    </dgm:pt>
    <dgm:pt modelId="{3421BB77-D5A1-477E-993E-FC1E6129071D}" type="sibTrans" cxnId="{0D487AFE-65B7-46E3-BB2D-1676D03761A0}">
      <dgm:prSet/>
      <dgm:spPr/>
      <dgm:t>
        <a:bodyPr/>
        <a:lstStyle/>
        <a:p>
          <a:endParaRPr lang="en-US"/>
        </a:p>
      </dgm:t>
    </dgm:pt>
    <dgm:pt modelId="{96A3650D-33B5-4341-8D43-494BCCEAFC6A}">
      <dgm:prSet phldr="0"/>
      <dgm:spPr/>
      <dgm:t>
        <a:bodyPr/>
        <a:lstStyle/>
        <a:p>
          <a:r>
            <a:rPr lang="en-US">
              <a:latin typeface="Century Gothic"/>
              <a:ea typeface="Meiryo"/>
            </a:rPr>
            <a:t>At parents’ or carers’ requests, a phone call or meeting with the SENCO may be set up if necessary</a:t>
          </a:r>
          <a:endParaRPr lang="en-GB">
            <a:latin typeface="Century Gothic"/>
            <a:ea typeface="Meiryo"/>
          </a:endParaRPr>
        </a:p>
      </dgm:t>
    </dgm:pt>
    <dgm:pt modelId="{33132242-701E-4EEF-960C-531855720373}" type="parTrans" cxnId="{3DFA01BB-9F43-4630-BA29-5F41B4BC1DF5}">
      <dgm:prSet/>
      <dgm:spPr/>
    </dgm:pt>
    <dgm:pt modelId="{D4B9B3C6-92B1-4202-8E44-ED72CF2EC20D}" type="sibTrans" cxnId="{3DFA01BB-9F43-4630-BA29-5F41B4BC1DF5}">
      <dgm:prSet/>
      <dgm:spPr/>
    </dgm:pt>
    <dgm:pt modelId="{4E0B20F8-5F72-4B58-B9AB-BB76450671F5}">
      <dgm:prSet phldr="0"/>
      <dgm:spPr/>
      <dgm:t>
        <a:bodyPr/>
        <a:lstStyle/>
        <a:p>
          <a:pPr rtl="0"/>
          <a:r>
            <a:rPr lang="en-GB">
              <a:latin typeface="Century Gothic"/>
              <a:ea typeface="Meiryo"/>
              <a:cs typeface="Calibri"/>
            </a:rPr>
            <a:t>Short written notes in homework diaries allow a two-way communication</a:t>
          </a:r>
          <a:endParaRPr lang="en-GB">
            <a:latin typeface="Century Gothic"/>
            <a:ea typeface="Meiryo"/>
          </a:endParaRPr>
        </a:p>
      </dgm:t>
    </dgm:pt>
    <dgm:pt modelId="{7A60E892-CEE2-48D0-94F5-860D39946D8D}" type="parTrans" cxnId="{CE2CEDB6-C2E0-41F9-B728-345C0709AD06}">
      <dgm:prSet/>
      <dgm:spPr/>
    </dgm:pt>
    <dgm:pt modelId="{D46AEAB9-4319-4A1A-9F0F-855B9516A14D}" type="sibTrans" cxnId="{CE2CEDB6-C2E0-41F9-B728-345C0709AD06}">
      <dgm:prSet/>
      <dgm:spPr/>
    </dgm:pt>
    <dgm:pt modelId="{B27E771B-D5E2-4B0E-ACDB-4F46060918D3}">
      <dgm:prSet phldr="0"/>
      <dgm:spPr/>
      <dgm:t>
        <a:bodyPr/>
        <a:lstStyle/>
        <a:p>
          <a:pPr rtl="0"/>
          <a:r>
            <a:rPr lang="en-GB">
              <a:latin typeface="Century Gothic"/>
              <a:ea typeface="Meiryo"/>
              <a:cs typeface="Calibri"/>
            </a:rPr>
            <a:t>Annual reviews are held for children with EHC Plans</a:t>
          </a:r>
        </a:p>
      </dgm:t>
    </dgm:pt>
    <dgm:pt modelId="{701D0A49-DACE-41CB-8A5D-76F899145A5A}" type="parTrans" cxnId="{3AD8D988-867D-4535-8C95-EE73E2FC7F30}">
      <dgm:prSet/>
      <dgm:spPr/>
    </dgm:pt>
    <dgm:pt modelId="{F6ECDAA5-B77F-4010-84D0-2F4ABD5BFE24}" type="sibTrans" cxnId="{3AD8D988-867D-4535-8C95-EE73E2FC7F30}">
      <dgm:prSet/>
      <dgm:spPr/>
    </dgm:pt>
    <dgm:pt modelId="{46D1353A-51E4-4FCE-B4D0-04D631031398}" type="pres">
      <dgm:prSet presAssocID="{A7959973-8580-41F3-9EE0-18AD76AAEA79}" presName="diagram" presStyleCnt="0">
        <dgm:presLayoutVars>
          <dgm:dir/>
          <dgm:resizeHandles val="exact"/>
        </dgm:presLayoutVars>
      </dgm:prSet>
      <dgm:spPr/>
    </dgm:pt>
    <dgm:pt modelId="{305DB62E-F293-46A5-BE58-FB8022031F48}" type="pres">
      <dgm:prSet presAssocID="{5961CBDD-94AA-4BA5-A2E8-5F5DB0A66C71}" presName="node" presStyleLbl="node1" presStyleIdx="0" presStyleCnt="6">
        <dgm:presLayoutVars>
          <dgm:bulletEnabled val="1"/>
        </dgm:presLayoutVars>
      </dgm:prSet>
      <dgm:spPr/>
    </dgm:pt>
    <dgm:pt modelId="{B40B9304-EAB3-44CC-B8B7-C2B05A747806}" type="pres">
      <dgm:prSet presAssocID="{2304C184-19AD-4D06-A4EC-A16F84FBF642}" presName="sibTrans" presStyleCnt="0"/>
      <dgm:spPr/>
    </dgm:pt>
    <dgm:pt modelId="{8CC4258A-FF78-4456-8B34-0EB819C2D942}" type="pres">
      <dgm:prSet presAssocID="{B27E771B-D5E2-4B0E-ACDB-4F46060918D3}" presName="node" presStyleLbl="node1" presStyleIdx="1" presStyleCnt="6">
        <dgm:presLayoutVars>
          <dgm:bulletEnabled val="1"/>
        </dgm:presLayoutVars>
      </dgm:prSet>
      <dgm:spPr/>
    </dgm:pt>
    <dgm:pt modelId="{FB9A0446-1604-403A-97AA-562FE844B1EE}" type="pres">
      <dgm:prSet presAssocID="{F6ECDAA5-B77F-4010-84D0-2F4ABD5BFE24}" presName="sibTrans" presStyleCnt="0"/>
      <dgm:spPr/>
    </dgm:pt>
    <dgm:pt modelId="{FB2135CA-D83B-4730-8CD4-785E3DE6B513}" type="pres">
      <dgm:prSet presAssocID="{4E0B20F8-5F72-4B58-B9AB-BB76450671F5}" presName="node" presStyleLbl="node1" presStyleIdx="2" presStyleCnt="6">
        <dgm:presLayoutVars>
          <dgm:bulletEnabled val="1"/>
        </dgm:presLayoutVars>
      </dgm:prSet>
      <dgm:spPr/>
    </dgm:pt>
    <dgm:pt modelId="{2CE45EB8-7726-47E1-8A11-B275F87745E4}" type="pres">
      <dgm:prSet presAssocID="{D46AEAB9-4319-4A1A-9F0F-855B9516A14D}" presName="sibTrans" presStyleCnt="0"/>
      <dgm:spPr/>
    </dgm:pt>
    <dgm:pt modelId="{85D7C983-0C3B-4702-ACA0-C2CA5D38983B}" type="pres">
      <dgm:prSet presAssocID="{EC049936-9A93-4CB8-9A58-DADED526D488}" presName="node" presStyleLbl="node1" presStyleIdx="3" presStyleCnt="6">
        <dgm:presLayoutVars>
          <dgm:bulletEnabled val="1"/>
        </dgm:presLayoutVars>
      </dgm:prSet>
      <dgm:spPr/>
    </dgm:pt>
    <dgm:pt modelId="{F383A311-C2A9-4A5B-B36B-15BF72C4555A}" type="pres">
      <dgm:prSet presAssocID="{E7657F7D-2F5D-4913-AB69-918FDB0DB8DC}" presName="sibTrans" presStyleCnt="0"/>
      <dgm:spPr/>
    </dgm:pt>
    <dgm:pt modelId="{D950FA5B-01FE-4CD2-A4E0-2555F0B25BCF}" type="pres">
      <dgm:prSet presAssocID="{AB1E1322-3BF6-44DC-9F25-BD1200A25EC5}" presName="node" presStyleLbl="node1" presStyleIdx="4" presStyleCnt="6">
        <dgm:presLayoutVars>
          <dgm:bulletEnabled val="1"/>
        </dgm:presLayoutVars>
      </dgm:prSet>
      <dgm:spPr/>
    </dgm:pt>
    <dgm:pt modelId="{F89D5FD1-2FE7-4D03-986B-77DFDBF58FC0}" type="pres">
      <dgm:prSet presAssocID="{3421BB77-D5A1-477E-993E-FC1E6129071D}" presName="sibTrans" presStyleCnt="0"/>
      <dgm:spPr/>
    </dgm:pt>
    <dgm:pt modelId="{68B9FE69-0D0B-48D6-A057-0E66C62E796C}" type="pres">
      <dgm:prSet presAssocID="{96A3650D-33B5-4341-8D43-494BCCEAFC6A}" presName="node" presStyleLbl="node1" presStyleIdx="5" presStyleCnt="6">
        <dgm:presLayoutVars>
          <dgm:bulletEnabled val="1"/>
        </dgm:presLayoutVars>
      </dgm:prSet>
      <dgm:spPr/>
    </dgm:pt>
  </dgm:ptLst>
  <dgm:cxnLst>
    <dgm:cxn modelId="{89D05633-D59C-4A7F-8C4E-4AEBC77B2DA6}" type="presOf" srcId="{B27E771B-D5E2-4B0E-ACDB-4F46060918D3}" destId="{8CC4258A-FF78-4456-8B34-0EB819C2D942}" srcOrd="0" destOrd="0" presId="urn:microsoft.com/office/officeart/2005/8/layout/default"/>
    <dgm:cxn modelId="{4052F955-6FF4-4B94-8D39-AB498F58DAFA}" type="presOf" srcId="{5961CBDD-94AA-4BA5-A2E8-5F5DB0A66C71}" destId="{305DB62E-F293-46A5-BE58-FB8022031F48}" srcOrd="0" destOrd="0" presId="urn:microsoft.com/office/officeart/2005/8/layout/default"/>
    <dgm:cxn modelId="{5F75AD7A-87D9-41BB-AED9-0E1D9EEB230F}" srcId="{A7959973-8580-41F3-9EE0-18AD76AAEA79}" destId="{EC049936-9A93-4CB8-9A58-DADED526D488}" srcOrd="3" destOrd="0" parTransId="{9AA18E94-0C5A-4B13-A1BE-F33B4DCF1952}" sibTransId="{E7657F7D-2F5D-4913-AB69-918FDB0DB8DC}"/>
    <dgm:cxn modelId="{3AD8D988-867D-4535-8C95-EE73E2FC7F30}" srcId="{A7959973-8580-41F3-9EE0-18AD76AAEA79}" destId="{B27E771B-D5E2-4B0E-ACDB-4F46060918D3}" srcOrd="1" destOrd="0" parTransId="{701D0A49-DACE-41CB-8A5D-76F899145A5A}" sibTransId="{F6ECDAA5-B77F-4010-84D0-2F4ABD5BFE24}"/>
    <dgm:cxn modelId="{994CFB88-BC48-4704-9A15-2286DBA1AFD2}" type="presOf" srcId="{AB1E1322-3BF6-44DC-9F25-BD1200A25EC5}" destId="{D950FA5B-01FE-4CD2-A4E0-2555F0B25BCF}" srcOrd="0" destOrd="0" presId="urn:microsoft.com/office/officeart/2005/8/layout/default"/>
    <dgm:cxn modelId="{CE2CEDB6-C2E0-41F9-B728-345C0709AD06}" srcId="{A7959973-8580-41F3-9EE0-18AD76AAEA79}" destId="{4E0B20F8-5F72-4B58-B9AB-BB76450671F5}" srcOrd="2" destOrd="0" parTransId="{7A60E892-CEE2-48D0-94F5-860D39946D8D}" sibTransId="{D46AEAB9-4319-4A1A-9F0F-855B9516A14D}"/>
    <dgm:cxn modelId="{3DFA01BB-9F43-4630-BA29-5F41B4BC1DF5}" srcId="{A7959973-8580-41F3-9EE0-18AD76AAEA79}" destId="{96A3650D-33B5-4341-8D43-494BCCEAFC6A}" srcOrd="5" destOrd="0" parTransId="{33132242-701E-4EEF-960C-531855720373}" sibTransId="{D4B9B3C6-92B1-4202-8E44-ED72CF2EC20D}"/>
    <dgm:cxn modelId="{4D4261D9-62CB-46C8-A269-4543E3BDD77A}" srcId="{A7959973-8580-41F3-9EE0-18AD76AAEA79}" destId="{5961CBDD-94AA-4BA5-A2E8-5F5DB0A66C71}" srcOrd="0" destOrd="0" parTransId="{1209773E-84FD-4850-9294-B6733558DF00}" sibTransId="{2304C184-19AD-4D06-A4EC-A16F84FBF642}"/>
    <dgm:cxn modelId="{4309E8E9-4F3E-4AC7-BBDB-29910CFDCE26}" type="presOf" srcId="{A7959973-8580-41F3-9EE0-18AD76AAEA79}" destId="{46D1353A-51E4-4FCE-B4D0-04D631031398}" srcOrd="0" destOrd="0" presId="urn:microsoft.com/office/officeart/2005/8/layout/default"/>
    <dgm:cxn modelId="{7FCCA7F2-FF58-47CB-87EF-53867E01C799}" type="presOf" srcId="{4E0B20F8-5F72-4B58-B9AB-BB76450671F5}" destId="{FB2135CA-D83B-4730-8CD4-785E3DE6B513}" srcOrd="0" destOrd="0" presId="urn:microsoft.com/office/officeart/2005/8/layout/default"/>
    <dgm:cxn modelId="{00B02FF8-8E8A-44F7-B526-F54AAD60B113}" type="presOf" srcId="{96A3650D-33B5-4341-8D43-494BCCEAFC6A}" destId="{68B9FE69-0D0B-48D6-A057-0E66C62E796C}" srcOrd="0" destOrd="0" presId="urn:microsoft.com/office/officeart/2005/8/layout/default"/>
    <dgm:cxn modelId="{B3617FFA-4111-4352-A723-F477DB5F1266}" type="presOf" srcId="{EC049936-9A93-4CB8-9A58-DADED526D488}" destId="{85D7C983-0C3B-4702-ACA0-C2CA5D38983B}" srcOrd="0" destOrd="0" presId="urn:microsoft.com/office/officeart/2005/8/layout/default"/>
    <dgm:cxn modelId="{0D487AFE-65B7-46E3-BB2D-1676D03761A0}" srcId="{A7959973-8580-41F3-9EE0-18AD76AAEA79}" destId="{AB1E1322-3BF6-44DC-9F25-BD1200A25EC5}" srcOrd="4" destOrd="0" parTransId="{50BF9BE6-78CA-4263-8DA3-528A5550EA8B}" sibTransId="{3421BB77-D5A1-477E-993E-FC1E6129071D}"/>
    <dgm:cxn modelId="{B6FF1DFD-B567-4D43-9432-1C7FE9873693}" type="presParOf" srcId="{46D1353A-51E4-4FCE-B4D0-04D631031398}" destId="{305DB62E-F293-46A5-BE58-FB8022031F48}" srcOrd="0" destOrd="0" presId="urn:microsoft.com/office/officeart/2005/8/layout/default"/>
    <dgm:cxn modelId="{6B6DB204-88FE-491A-B088-B8AFF3293591}" type="presParOf" srcId="{46D1353A-51E4-4FCE-B4D0-04D631031398}" destId="{B40B9304-EAB3-44CC-B8B7-C2B05A747806}" srcOrd="1" destOrd="0" presId="urn:microsoft.com/office/officeart/2005/8/layout/default"/>
    <dgm:cxn modelId="{BC4F06B3-8080-4B3A-A958-1D1A93525BD9}" type="presParOf" srcId="{46D1353A-51E4-4FCE-B4D0-04D631031398}" destId="{8CC4258A-FF78-4456-8B34-0EB819C2D942}" srcOrd="2" destOrd="0" presId="urn:microsoft.com/office/officeart/2005/8/layout/default"/>
    <dgm:cxn modelId="{82C913F9-ED99-4F67-9E32-F386558EB8B0}" type="presParOf" srcId="{46D1353A-51E4-4FCE-B4D0-04D631031398}" destId="{FB9A0446-1604-403A-97AA-562FE844B1EE}" srcOrd="3" destOrd="0" presId="urn:microsoft.com/office/officeart/2005/8/layout/default"/>
    <dgm:cxn modelId="{2D42A3AC-3E12-4F41-971E-D41212AC0E3B}" type="presParOf" srcId="{46D1353A-51E4-4FCE-B4D0-04D631031398}" destId="{FB2135CA-D83B-4730-8CD4-785E3DE6B513}" srcOrd="4" destOrd="0" presId="urn:microsoft.com/office/officeart/2005/8/layout/default"/>
    <dgm:cxn modelId="{94222C7E-467F-47B7-A6C2-0E953EB1A71B}" type="presParOf" srcId="{46D1353A-51E4-4FCE-B4D0-04D631031398}" destId="{2CE45EB8-7726-47E1-8A11-B275F87745E4}" srcOrd="5" destOrd="0" presId="urn:microsoft.com/office/officeart/2005/8/layout/default"/>
    <dgm:cxn modelId="{191CB332-413B-4475-9206-DAD680D00D3C}" type="presParOf" srcId="{46D1353A-51E4-4FCE-B4D0-04D631031398}" destId="{85D7C983-0C3B-4702-ACA0-C2CA5D38983B}" srcOrd="6" destOrd="0" presId="urn:microsoft.com/office/officeart/2005/8/layout/default"/>
    <dgm:cxn modelId="{9EA2D6FE-0809-4F34-940C-225F7B511DFF}" type="presParOf" srcId="{46D1353A-51E4-4FCE-B4D0-04D631031398}" destId="{F383A311-C2A9-4A5B-B36B-15BF72C4555A}" srcOrd="7" destOrd="0" presId="urn:microsoft.com/office/officeart/2005/8/layout/default"/>
    <dgm:cxn modelId="{81FCA3D9-7746-4116-9D60-4609B265490E}" type="presParOf" srcId="{46D1353A-51E4-4FCE-B4D0-04D631031398}" destId="{D950FA5B-01FE-4CD2-A4E0-2555F0B25BCF}" srcOrd="8" destOrd="0" presId="urn:microsoft.com/office/officeart/2005/8/layout/default"/>
    <dgm:cxn modelId="{C9E85435-9756-474C-A0AE-FBF0C17A3673}" type="presParOf" srcId="{46D1353A-51E4-4FCE-B4D0-04D631031398}" destId="{F89D5FD1-2FE7-4D03-986B-77DFDBF58FC0}" srcOrd="9" destOrd="0" presId="urn:microsoft.com/office/officeart/2005/8/layout/default"/>
    <dgm:cxn modelId="{16E9B207-8F7E-48E7-829E-E47BE6F4ED4A}" type="presParOf" srcId="{46D1353A-51E4-4FCE-B4D0-04D631031398}" destId="{68B9FE69-0D0B-48D6-A057-0E66C62E796C}"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6DD2EA-2681-439B-9E4C-421A63B8EAFC}"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3D32F44E-7A7D-4D04-B6EF-290DC42741E3}">
      <dgm:prSet/>
      <dgm:spPr/>
      <dgm:t>
        <a:bodyPr/>
        <a:lstStyle/>
        <a:p>
          <a:r>
            <a:rPr lang="en-GB"/>
            <a:t>Be aware of your child’s strengths, and let them know you are proud of them! </a:t>
          </a:r>
          <a:endParaRPr lang="en-US"/>
        </a:p>
      </dgm:t>
    </dgm:pt>
    <dgm:pt modelId="{7221604E-573B-4562-9996-C3E31CDB4D18}" type="parTrans" cxnId="{C9E65176-161C-4E35-9B17-B3DB4C15CA45}">
      <dgm:prSet/>
      <dgm:spPr/>
      <dgm:t>
        <a:bodyPr/>
        <a:lstStyle/>
        <a:p>
          <a:endParaRPr lang="en-US"/>
        </a:p>
      </dgm:t>
    </dgm:pt>
    <dgm:pt modelId="{3CEC0AA7-19DE-4961-AC46-C5FD20E7DE8F}" type="sibTrans" cxnId="{C9E65176-161C-4E35-9B17-B3DB4C15CA45}">
      <dgm:prSet phldrT="1" phldr="0"/>
      <dgm:spPr/>
      <dgm:t>
        <a:bodyPr/>
        <a:lstStyle/>
        <a:p>
          <a:r>
            <a:rPr lang="en-US"/>
            <a:t>1</a:t>
          </a:r>
        </a:p>
      </dgm:t>
    </dgm:pt>
    <dgm:pt modelId="{E042BB87-C97D-437A-9B84-6304EFAF255A}">
      <dgm:prSet/>
      <dgm:spPr/>
      <dgm:t>
        <a:bodyPr/>
        <a:lstStyle/>
        <a:p>
          <a:r>
            <a:rPr lang="en-GB"/>
            <a:t>Understand and learn about any challenges your child faces and celebrate any progress they make</a:t>
          </a:r>
          <a:endParaRPr lang="en-US"/>
        </a:p>
      </dgm:t>
    </dgm:pt>
    <dgm:pt modelId="{0E7C4009-6884-47AA-92DB-595D92D2F66A}" type="parTrans" cxnId="{26719E89-FBD8-4193-91EC-E6630A103230}">
      <dgm:prSet/>
      <dgm:spPr/>
      <dgm:t>
        <a:bodyPr/>
        <a:lstStyle/>
        <a:p>
          <a:endParaRPr lang="en-US"/>
        </a:p>
      </dgm:t>
    </dgm:pt>
    <dgm:pt modelId="{54464C63-E3DD-4AE3-BBFA-81EC68E73B26}" type="sibTrans" cxnId="{26719E89-FBD8-4193-91EC-E6630A103230}">
      <dgm:prSet phldrT="2" phldr="0"/>
      <dgm:spPr/>
      <dgm:t>
        <a:bodyPr/>
        <a:lstStyle/>
        <a:p>
          <a:r>
            <a:rPr lang="en-US"/>
            <a:t>2</a:t>
          </a:r>
        </a:p>
      </dgm:t>
    </dgm:pt>
    <dgm:pt modelId="{BA0C7833-AC94-4523-9D02-07D4CE7BEB9E}">
      <dgm:prSet/>
      <dgm:spPr/>
      <dgm:t>
        <a:bodyPr/>
        <a:lstStyle/>
        <a:p>
          <a:r>
            <a:rPr lang="en-GB"/>
            <a:t>Work together with school and other professionals to help your child develop or practice skills at home</a:t>
          </a:r>
          <a:endParaRPr lang="en-US"/>
        </a:p>
      </dgm:t>
    </dgm:pt>
    <dgm:pt modelId="{8D3E67B1-192F-4C74-8780-C19104B92EBF}" type="parTrans" cxnId="{524C4AC8-3C4D-4866-A0B3-5F09E62AD34A}">
      <dgm:prSet/>
      <dgm:spPr/>
      <dgm:t>
        <a:bodyPr/>
        <a:lstStyle/>
        <a:p>
          <a:endParaRPr lang="en-US"/>
        </a:p>
      </dgm:t>
    </dgm:pt>
    <dgm:pt modelId="{6DA10C36-3A39-49AD-979D-8DBB1E4F4CAB}" type="sibTrans" cxnId="{524C4AC8-3C4D-4866-A0B3-5F09E62AD34A}">
      <dgm:prSet phldrT="3" phldr="0"/>
      <dgm:spPr/>
      <dgm:t>
        <a:bodyPr/>
        <a:lstStyle/>
        <a:p>
          <a:r>
            <a:rPr lang="en-US"/>
            <a:t>3</a:t>
          </a:r>
        </a:p>
      </dgm:t>
    </dgm:pt>
    <dgm:pt modelId="{7035E06F-BDD2-4CFC-A3D6-2F5BC6BDCFF6}">
      <dgm:prSet/>
      <dgm:spPr/>
      <dgm:t>
        <a:bodyPr/>
        <a:lstStyle/>
        <a:p>
          <a:r>
            <a:rPr lang="en-GB"/>
            <a:t>Read information sent home from school and attend any meetings to discuss progress</a:t>
          </a:r>
          <a:endParaRPr lang="en-US"/>
        </a:p>
      </dgm:t>
    </dgm:pt>
    <dgm:pt modelId="{352BE27E-F026-42B4-AB47-671773D6DC61}" type="parTrans" cxnId="{A5F0152D-0931-48A0-AE51-2EFB3B2A961D}">
      <dgm:prSet/>
      <dgm:spPr/>
      <dgm:t>
        <a:bodyPr/>
        <a:lstStyle/>
        <a:p>
          <a:endParaRPr lang="en-US"/>
        </a:p>
      </dgm:t>
    </dgm:pt>
    <dgm:pt modelId="{65AB9A6F-3FF0-45CC-9AE7-34CA3944FF4E}" type="sibTrans" cxnId="{A5F0152D-0931-48A0-AE51-2EFB3B2A961D}">
      <dgm:prSet phldrT="4" phldr="0"/>
      <dgm:spPr/>
      <dgm:t>
        <a:bodyPr/>
        <a:lstStyle/>
        <a:p>
          <a:r>
            <a:rPr lang="en-US"/>
            <a:t>4</a:t>
          </a:r>
        </a:p>
      </dgm:t>
    </dgm:pt>
    <dgm:pt modelId="{E3A67D92-9406-4A3F-80BF-F29E39E759F3}" type="pres">
      <dgm:prSet presAssocID="{FB6DD2EA-2681-439B-9E4C-421A63B8EAFC}" presName="Name0" presStyleCnt="0">
        <dgm:presLayoutVars>
          <dgm:animLvl val="lvl"/>
          <dgm:resizeHandles val="exact"/>
        </dgm:presLayoutVars>
      </dgm:prSet>
      <dgm:spPr/>
    </dgm:pt>
    <dgm:pt modelId="{DA5D52B6-9743-42C2-9F57-EABEDD01B003}" type="pres">
      <dgm:prSet presAssocID="{3D32F44E-7A7D-4D04-B6EF-290DC42741E3}" presName="compositeNode" presStyleCnt="0">
        <dgm:presLayoutVars>
          <dgm:bulletEnabled val="1"/>
        </dgm:presLayoutVars>
      </dgm:prSet>
      <dgm:spPr/>
    </dgm:pt>
    <dgm:pt modelId="{CB70CD03-70CF-44ED-A580-445D110904B0}" type="pres">
      <dgm:prSet presAssocID="{3D32F44E-7A7D-4D04-B6EF-290DC42741E3}" presName="bgRect" presStyleLbl="bgAccFollowNode1" presStyleIdx="0" presStyleCnt="4"/>
      <dgm:spPr/>
    </dgm:pt>
    <dgm:pt modelId="{522A850C-596B-422B-9D58-5BC4282DF4C5}" type="pres">
      <dgm:prSet presAssocID="{3CEC0AA7-19DE-4961-AC46-C5FD20E7DE8F}" presName="sibTransNodeCircle" presStyleLbl="alignNode1" presStyleIdx="0" presStyleCnt="8">
        <dgm:presLayoutVars>
          <dgm:chMax val="0"/>
          <dgm:bulletEnabled/>
        </dgm:presLayoutVars>
      </dgm:prSet>
      <dgm:spPr/>
    </dgm:pt>
    <dgm:pt modelId="{1D1D1AA3-2CC1-4F68-A6CA-68A985E7D966}" type="pres">
      <dgm:prSet presAssocID="{3D32F44E-7A7D-4D04-B6EF-290DC42741E3}" presName="bottomLine" presStyleLbl="alignNode1" presStyleIdx="1" presStyleCnt="8">
        <dgm:presLayoutVars/>
      </dgm:prSet>
      <dgm:spPr/>
    </dgm:pt>
    <dgm:pt modelId="{D1B0A931-ABF6-408D-A08C-964FB71F73BB}" type="pres">
      <dgm:prSet presAssocID="{3D32F44E-7A7D-4D04-B6EF-290DC42741E3}" presName="nodeText" presStyleLbl="bgAccFollowNode1" presStyleIdx="0" presStyleCnt="4">
        <dgm:presLayoutVars>
          <dgm:bulletEnabled val="1"/>
        </dgm:presLayoutVars>
      </dgm:prSet>
      <dgm:spPr/>
    </dgm:pt>
    <dgm:pt modelId="{C76487D1-0AE8-4B73-8156-A875654B6B39}" type="pres">
      <dgm:prSet presAssocID="{3CEC0AA7-19DE-4961-AC46-C5FD20E7DE8F}" presName="sibTrans" presStyleCnt="0"/>
      <dgm:spPr/>
    </dgm:pt>
    <dgm:pt modelId="{B01018F4-A66F-4E17-BCB8-B65935D39216}" type="pres">
      <dgm:prSet presAssocID="{E042BB87-C97D-437A-9B84-6304EFAF255A}" presName="compositeNode" presStyleCnt="0">
        <dgm:presLayoutVars>
          <dgm:bulletEnabled val="1"/>
        </dgm:presLayoutVars>
      </dgm:prSet>
      <dgm:spPr/>
    </dgm:pt>
    <dgm:pt modelId="{DFF5D036-1535-4895-A64A-3A521BA7AC1E}" type="pres">
      <dgm:prSet presAssocID="{E042BB87-C97D-437A-9B84-6304EFAF255A}" presName="bgRect" presStyleLbl="bgAccFollowNode1" presStyleIdx="1" presStyleCnt="4"/>
      <dgm:spPr/>
    </dgm:pt>
    <dgm:pt modelId="{6D75C2C1-597D-479F-90C4-6E6EE02EBEA4}" type="pres">
      <dgm:prSet presAssocID="{54464C63-E3DD-4AE3-BBFA-81EC68E73B26}" presName="sibTransNodeCircle" presStyleLbl="alignNode1" presStyleIdx="2" presStyleCnt="8">
        <dgm:presLayoutVars>
          <dgm:chMax val="0"/>
          <dgm:bulletEnabled/>
        </dgm:presLayoutVars>
      </dgm:prSet>
      <dgm:spPr/>
    </dgm:pt>
    <dgm:pt modelId="{F215262B-B183-4469-9F05-5B8792715625}" type="pres">
      <dgm:prSet presAssocID="{E042BB87-C97D-437A-9B84-6304EFAF255A}" presName="bottomLine" presStyleLbl="alignNode1" presStyleIdx="3" presStyleCnt="8">
        <dgm:presLayoutVars/>
      </dgm:prSet>
      <dgm:spPr/>
    </dgm:pt>
    <dgm:pt modelId="{A474FB10-5E67-4D6A-882B-BEE34606C402}" type="pres">
      <dgm:prSet presAssocID="{E042BB87-C97D-437A-9B84-6304EFAF255A}" presName="nodeText" presStyleLbl="bgAccFollowNode1" presStyleIdx="1" presStyleCnt="4">
        <dgm:presLayoutVars>
          <dgm:bulletEnabled val="1"/>
        </dgm:presLayoutVars>
      </dgm:prSet>
      <dgm:spPr/>
    </dgm:pt>
    <dgm:pt modelId="{14DBFE3E-BB32-4C44-B43E-EC5D3C10C698}" type="pres">
      <dgm:prSet presAssocID="{54464C63-E3DD-4AE3-BBFA-81EC68E73B26}" presName="sibTrans" presStyleCnt="0"/>
      <dgm:spPr/>
    </dgm:pt>
    <dgm:pt modelId="{447489FC-87DD-44E3-BE5A-0EAA401591AA}" type="pres">
      <dgm:prSet presAssocID="{BA0C7833-AC94-4523-9D02-07D4CE7BEB9E}" presName="compositeNode" presStyleCnt="0">
        <dgm:presLayoutVars>
          <dgm:bulletEnabled val="1"/>
        </dgm:presLayoutVars>
      </dgm:prSet>
      <dgm:spPr/>
    </dgm:pt>
    <dgm:pt modelId="{E0A1B132-065E-4D34-B7F1-07B50BEF8FCF}" type="pres">
      <dgm:prSet presAssocID="{BA0C7833-AC94-4523-9D02-07D4CE7BEB9E}" presName="bgRect" presStyleLbl="bgAccFollowNode1" presStyleIdx="2" presStyleCnt="4"/>
      <dgm:spPr/>
    </dgm:pt>
    <dgm:pt modelId="{30169127-68AE-4EE3-8B18-E4400A827B84}" type="pres">
      <dgm:prSet presAssocID="{6DA10C36-3A39-49AD-979D-8DBB1E4F4CAB}" presName="sibTransNodeCircle" presStyleLbl="alignNode1" presStyleIdx="4" presStyleCnt="8">
        <dgm:presLayoutVars>
          <dgm:chMax val="0"/>
          <dgm:bulletEnabled/>
        </dgm:presLayoutVars>
      </dgm:prSet>
      <dgm:spPr/>
    </dgm:pt>
    <dgm:pt modelId="{8FADC12C-2D1A-4678-86DE-A58265CF15F0}" type="pres">
      <dgm:prSet presAssocID="{BA0C7833-AC94-4523-9D02-07D4CE7BEB9E}" presName="bottomLine" presStyleLbl="alignNode1" presStyleIdx="5" presStyleCnt="8">
        <dgm:presLayoutVars/>
      </dgm:prSet>
      <dgm:spPr/>
    </dgm:pt>
    <dgm:pt modelId="{C08E97FA-C1E0-4661-AD37-5423578F5708}" type="pres">
      <dgm:prSet presAssocID="{BA0C7833-AC94-4523-9D02-07D4CE7BEB9E}" presName="nodeText" presStyleLbl="bgAccFollowNode1" presStyleIdx="2" presStyleCnt="4">
        <dgm:presLayoutVars>
          <dgm:bulletEnabled val="1"/>
        </dgm:presLayoutVars>
      </dgm:prSet>
      <dgm:spPr/>
    </dgm:pt>
    <dgm:pt modelId="{761025CC-6EF7-4E0D-B179-93AC04451F5A}" type="pres">
      <dgm:prSet presAssocID="{6DA10C36-3A39-49AD-979D-8DBB1E4F4CAB}" presName="sibTrans" presStyleCnt="0"/>
      <dgm:spPr/>
    </dgm:pt>
    <dgm:pt modelId="{C29FD76B-2310-4CFE-8D12-9CB0551095F5}" type="pres">
      <dgm:prSet presAssocID="{7035E06F-BDD2-4CFC-A3D6-2F5BC6BDCFF6}" presName="compositeNode" presStyleCnt="0">
        <dgm:presLayoutVars>
          <dgm:bulletEnabled val="1"/>
        </dgm:presLayoutVars>
      </dgm:prSet>
      <dgm:spPr/>
    </dgm:pt>
    <dgm:pt modelId="{20BE45AE-61D6-49FF-A444-7867C7088453}" type="pres">
      <dgm:prSet presAssocID="{7035E06F-BDD2-4CFC-A3D6-2F5BC6BDCFF6}" presName="bgRect" presStyleLbl="bgAccFollowNode1" presStyleIdx="3" presStyleCnt="4"/>
      <dgm:spPr/>
    </dgm:pt>
    <dgm:pt modelId="{12942D5E-A80D-4FED-BCAC-077F947439F5}" type="pres">
      <dgm:prSet presAssocID="{65AB9A6F-3FF0-45CC-9AE7-34CA3944FF4E}" presName="sibTransNodeCircle" presStyleLbl="alignNode1" presStyleIdx="6" presStyleCnt="8">
        <dgm:presLayoutVars>
          <dgm:chMax val="0"/>
          <dgm:bulletEnabled/>
        </dgm:presLayoutVars>
      </dgm:prSet>
      <dgm:spPr/>
    </dgm:pt>
    <dgm:pt modelId="{F80A4D9B-580B-4E65-9628-00C82497D2C2}" type="pres">
      <dgm:prSet presAssocID="{7035E06F-BDD2-4CFC-A3D6-2F5BC6BDCFF6}" presName="bottomLine" presStyleLbl="alignNode1" presStyleIdx="7" presStyleCnt="8">
        <dgm:presLayoutVars/>
      </dgm:prSet>
      <dgm:spPr/>
    </dgm:pt>
    <dgm:pt modelId="{CF9A5DE1-649A-496C-A62C-35A61FC6BC1C}" type="pres">
      <dgm:prSet presAssocID="{7035E06F-BDD2-4CFC-A3D6-2F5BC6BDCFF6}" presName="nodeText" presStyleLbl="bgAccFollowNode1" presStyleIdx="3" presStyleCnt="4">
        <dgm:presLayoutVars>
          <dgm:bulletEnabled val="1"/>
        </dgm:presLayoutVars>
      </dgm:prSet>
      <dgm:spPr/>
    </dgm:pt>
  </dgm:ptLst>
  <dgm:cxnLst>
    <dgm:cxn modelId="{22B46805-0A4E-40C1-A622-483B8F6003C9}" type="presOf" srcId="{65AB9A6F-3FF0-45CC-9AE7-34CA3944FF4E}" destId="{12942D5E-A80D-4FED-BCAC-077F947439F5}" srcOrd="0" destOrd="0" presId="urn:microsoft.com/office/officeart/2016/7/layout/BasicLinearProcessNumbered"/>
    <dgm:cxn modelId="{E6B6A60B-DC43-4A95-82BC-A3C97F7EB445}" type="presOf" srcId="{BA0C7833-AC94-4523-9D02-07D4CE7BEB9E}" destId="{C08E97FA-C1E0-4661-AD37-5423578F5708}" srcOrd="1" destOrd="0" presId="urn:microsoft.com/office/officeart/2016/7/layout/BasicLinearProcessNumbered"/>
    <dgm:cxn modelId="{C3B1BD1F-E6C6-40F7-998D-762295FCDC66}" type="presOf" srcId="{3D32F44E-7A7D-4D04-B6EF-290DC42741E3}" destId="{D1B0A931-ABF6-408D-A08C-964FB71F73BB}" srcOrd="1" destOrd="0" presId="urn:microsoft.com/office/officeart/2016/7/layout/BasicLinearProcessNumbered"/>
    <dgm:cxn modelId="{2C7AD223-8DF8-4C16-AF4E-829DF716FBE0}" type="presOf" srcId="{7035E06F-BDD2-4CFC-A3D6-2F5BC6BDCFF6}" destId="{20BE45AE-61D6-49FF-A444-7867C7088453}" srcOrd="0" destOrd="0" presId="urn:microsoft.com/office/officeart/2016/7/layout/BasicLinearProcessNumbered"/>
    <dgm:cxn modelId="{A5F0152D-0931-48A0-AE51-2EFB3B2A961D}" srcId="{FB6DD2EA-2681-439B-9E4C-421A63B8EAFC}" destId="{7035E06F-BDD2-4CFC-A3D6-2F5BC6BDCFF6}" srcOrd="3" destOrd="0" parTransId="{352BE27E-F026-42B4-AB47-671773D6DC61}" sibTransId="{65AB9A6F-3FF0-45CC-9AE7-34CA3944FF4E}"/>
    <dgm:cxn modelId="{63BF3D33-1FA2-47CB-B80B-52B97C4C952C}" type="presOf" srcId="{E042BB87-C97D-437A-9B84-6304EFAF255A}" destId="{DFF5D036-1535-4895-A64A-3A521BA7AC1E}" srcOrd="0" destOrd="0" presId="urn:microsoft.com/office/officeart/2016/7/layout/BasicLinearProcessNumbered"/>
    <dgm:cxn modelId="{FDECFC5E-8827-4B54-BB6C-6E2C928E76FE}" type="presOf" srcId="{3CEC0AA7-19DE-4961-AC46-C5FD20E7DE8F}" destId="{522A850C-596B-422B-9D58-5BC4282DF4C5}" srcOrd="0" destOrd="0" presId="urn:microsoft.com/office/officeart/2016/7/layout/BasicLinearProcessNumbered"/>
    <dgm:cxn modelId="{AF445049-523B-4006-874E-CF7FA103F397}" type="presOf" srcId="{3D32F44E-7A7D-4D04-B6EF-290DC42741E3}" destId="{CB70CD03-70CF-44ED-A580-445D110904B0}" srcOrd="0" destOrd="0" presId="urn:microsoft.com/office/officeart/2016/7/layout/BasicLinearProcessNumbered"/>
    <dgm:cxn modelId="{C9E65176-161C-4E35-9B17-B3DB4C15CA45}" srcId="{FB6DD2EA-2681-439B-9E4C-421A63B8EAFC}" destId="{3D32F44E-7A7D-4D04-B6EF-290DC42741E3}" srcOrd="0" destOrd="0" parTransId="{7221604E-573B-4562-9996-C3E31CDB4D18}" sibTransId="{3CEC0AA7-19DE-4961-AC46-C5FD20E7DE8F}"/>
    <dgm:cxn modelId="{26719E89-FBD8-4193-91EC-E6630A103230}" srcId="{FB6DD2EA-2681-439B-9E4C-421A63B8EAFC}" destId="{E042BB87-C97D-437A-9B84-6304EFAF255A}" srcOrd="1" destOrd="0" parTransId="{0E7C4009-6884-47AA-92DB-595D92D2F66A}" sibTransId="{54464C63-E3DD-4AE3-BBFA-81EC68E73B26}"/>
    <dgm:cxn modelId="{646F629B-3593-4184-A952-09EE078FE949}" type="presOf" srcId="{6DA10C36-3A39-49AD-979D-8DBB1E4F4CAB}" destId="{30169127-68AE-4EE3-8B18-E4400A827B84}" srcOrd="0" destOrd="0" presId="urn:microsoft.com/office/officeart/2016/7/layout/BasicLinearProcessNumbered"/>
    <dgm:cxn modelId="{3A90AAAA-7017-4865-B52F-7B28E4B76312}" type="presOf" srcId="{54464C63-E3DD-4AE3-BBFA-81EC68E73B26}" destId="{6D75C2C1-597D-479F-90C4-6E6EE02EBEA4}" srcOrd="0" destOrd="0" presId="urn:microsoft.com/office/officeart/2016/7/layout/BasicLinearProcessNumbered"/>
    <dgm:cxn modelId="{9928B9B0-B1A1-4525-A5F2-DD98F1FC2302}" type="presOf" srcId="{7035E06F-BDD2-4CFC-A3D6-2F5BC6BDCFF6}" destId="{CF9A5DE1-649A-496C-A62C-35A61FC6BC1C}" srcOrd="1" destOrd="0" presId="urn:microsoft.com/office/officeart/2016/7/layout/BasicLinearProcessNumbered"/>
    <dgm:cxn modelId="{8B4FDDBB-DF27-4C74-ADE5-9B7205DB80E0}" type="presOf" srcId="{BA0C7833-AC94-4523-9D02-07D4CE7BEB9E}" destId="{E0A1B132-065E-4D34-B7F1-07B50BEF8FCF}" srcOrd="0" destOrd="0" presId="urn:microsoft.com/office/officeart/2016/7/layout/BasicLinearProcessNumbered"/>
    <dgm:cxn modelId="{8B8E10C3-D97D-4B14-8AAD-F4E887248DDE}" type="presOf" srcId="{E042BB87-C97D-437A-9B84-6304EFAF255A}" destId="{A474FB10-5E67-4D6A-882B-BEE34606C402}" srcOrd="1" destOrd="0" presId="urn:microsoft.com/office/officeart/2016/7/layout/BasicLinearProcessNumbered"/>
    <dgm:cxn modelId="{524C4AC8-3C4D-4866-A0B3-5F09E62AD34A}" srcId="{FB6DD2EA-2681-439B-9E4C-421A63B8EAFC}" destId="{BA0C7833-AC94-4523-9D02-07D4CE7BEB9E}" srcOrd="2" destOrd="0" parTransId="{8D3E67B1-192F-4C74-8780-C19104B92EBF}" sibTransId="{6DA10C36-3A39-49AD-979D-8DBB1E4F4CAB}"/>
    <dgm:cxn modelId="{97835EFA-6CFD-46B7-A430-C5C4427B882B}" type="presOf" srcId="{FB6DD2EA-2681-439B-9E4C-421A63B8EAFC}" destId="{E3A67D92-9406-4A3F-80BF-F29E39E759F3}" srcOrd="0" destOrd="0" presId="urn:microsoft.com/office/officeart/2016/7/layout/BasicLinearProcessNumbered"/>
    <dgm:cxn modelId="{E5121692-68BF-47B6-81E9-5D40E89A0AA4}" type="presParOf" srcId="{E3A67D92-9406-4A3F-80BF-F29E39E759F3}" destId="{DA5D52B6-9743-42C2-9F57-EABEDD01B003}" srcOrd="0" destOrd="0" presId="urn:microsoft.com/office/officeart/2016/7/layout/BasicLinearProcessNumbered"/>
    <dgm:cxn modelId="{3B98021A-7F24-47C9-AA7B-3BBB19D8C080}" type="presParOf" srcId="{DA5D52B6-9743-42C2-9F57-EABEDD01B003}" destId="{CB70CD03-70CF-44ED-A580-445D110904B0}" srcOrd="0" destOrd="0" presId="urn:microsoft.com/office/officeart/2016/7/layout/BasicLinearProcessNumbered"/>
    <dgm:cxn modelId="{ED2E28F8-61DF-463E-B424-7983998A2ED4}" type="presParOf" srcId="{DA5D52B6-9743-42C2-9F57-EABEDD01B003}" destId="{522A850C-596B-422B-9D58-5BC4282DF4C5}" srcOrd="1" destOrd="0" presId="urn:microsoft.com/office/officeart/2016/7/layout/BasicLinearProcessNumbered"/>
    <dgm:cxn modelId="{3FB48CE8-6511-4411-A5D2-70FA71218D99}" type="presParOf" srcId="{DA5D52B6-9743-42C2-9F57-EABEDD01B003}" destId="{1D1D1AA3-2CC1-4F68-A6CA-68A985E7D966}" srcOrd="2" destOrd="0" presId="urn:microsoft.com/office/officeart/2016/7/layout/BasicLinearProcessNumbered"/>
    <dgm:cxn modelId="{CDDF21F1-4A73-446C-9AEA-8CD9D9C66B81}" type="presParOf" srcId="{DA5D52B6-9743-42C2-9F57-EABEDD01B003}" destId="{D1B0A931-ABF6-408D-A08C-964FB71F73BB}" srcOrd="3" destOrd="0" presId="urn:microsoft.com/office/officeart/2016/7/layout/BasicLinearProcessNumbered"/>
    <dgm:cxn modelId="{E317BA78-B2A8-40B9-9600-B7F622291626}" type="presParOf" srcId="{E3A67D92-9406-4A3F-80BF-F29E39E759F3}" destId="{C76487D1-0AE8-4B73-8156-A875654B6B39}" srcOrd="1" destOrd="0" presId="urn:microsoft.com/office/officeart/2016/7/layout/BasicLinearProcessNumbered"/>
    <dgm:cxn modelId="{BF409D4E-0DB4-4065-888D-B978DA711BA8}" type="presParOf" srcId="{E3A67D92-9406-4A3F-80BF-F29E39E759F3}" destId="{B01018F4-A66F-4E17-BCB8-B65935D39216}" srcOrd="2" destOrd="0" presId="urn:microsoft.com/office/officeart/2016/7/layout/BasicLinearProcessNumbered"/>
    <dgm:cxn modelId="{16E16752-61E7-4A21-AE21-D581DE81D1EC}" type="presParOf" srcId="{B01018F4-A66F-4E17-BCB8-B65935D39216}" destId="{DFF5D036-1535-4895-A64A-3A521BA7AC1E}" srcOrd="0" destOrd="0" presId="urn:microsoft.com/office/officeart/2016/7/layout/BasicLinearProcessNumbered"/>
    <dgm:cxn modelId="{8A5E68AD-9D44-4BA4-983F-2089DCC3D77B}" type="presParOf" srcId="{B01018F4-A66F-4E17-BCB8-B65935D39216}" destId="{6D75C2C1-597D-479F-90C4-6E6EE02EBEA4}" srcOrd="1" destOrd="0" presId="urn:microsoft.com/office/officeart/2016/7/layout/BasicLinearProcessNumbered"/>
    <dgm:cxn modelId="{6822F304-738B-4EFF-8BAB-82110893C035}" type="presParOf" srcId="{B01018F4-A66F-4E17-BCB8-B65935D39216}" destId="{F215262B-B183-4469-9F05-5B8792715625}" srcOrd="2" destOrd="0" presId="urn:microsoft.com/office/officeart/2016/7/layout/BasicLinearProcessNumbered"/>
    <dgm:cxn modelId="{3757394B-E1C1-425B-A278-97596157A83F}" type="presParOf" srcId="{B01018F4-A66F-4E17-BCB8-B65935D39216}" destId="{A474FB10-5E67-4D6A-882B-BEE34606C402}" srcOrd="3" destOrd="0" presId="urn:microsoft.com/office/officeart/2016/7/layout/BasicLinearProcessNumbered"/>
    <dgm:cxn modelId="{9459A233-F473-4BCB-8EC5-A603D90FCC21}" type="presParOf" srcId="{E3A67D92-9406-4A3F-80BF-F29E39E759F3}" destId="{14DBFE3E-BB32-4C44-B43E-EC5D3C10C698}" srcOrd="3" destOrd="0" presId="urn:microsoft.com/office/officeart/2016/7/layout/BasicLinearProcessNumbered"/>
    <dgm:cxn modelId="{8BA8E838-AE73-423F-A6D9-55C959D58E52}" type="presParOf" srcId="{E3A67D92-9406-4A3F-80BF-F29E39E759F3}" destId="{447489FC-87DD-44E3-BE5A-0EAA401591AA}" srcOrd="4" destOrd="0" presId="urn:microsoft.com/office/officeart/2016/7/layout/BasicLinearProcessNumbered"/>
    <dgm:cxn modelId="{2919F39A-CC3C-41AD-80AF-8A0A984D4BC0}" type="presParOf" srcId="{447489FC-87DD-44E3-BE5A-0EAA401591AA}" destId="{E0A1B132-065E-4D34-B7F1-07B50BEF8FCF}" srcOrd="0" destOrd="0" presId="urn:microsoft.com/office/officeart/2016/7/layout/BasicLinearProcessNumbered"/>
    <dgm:cxn modelId="{81D3D9BE-DB9D-4472-B848-6D2E9C62F2AE}" type="presParOf" srcId="{447489FC-87DD-44E3-BE5A-0EAA401591AA}" destId="{30169127-68AE-4EE3-8B18-E4400A827B84}" srcOrd="1" destOrd="0" presId="urn:microsoft.com/office/officeart/2016/7/layout/BasicLinearProcessNumbered"/>
    <dgm:cxn modelId="{9D41C0FF-D41C-4A93-BB49-CC1AA839C7FD}" type="presParOf" srcId="{447489FC-87DD-44E3-BE5A-0EAA401591AA}" destId="{8FADC12C-2D1A-4678-86DE-A58265CF15F0}" srcOrd="2" destOrd="0" presId="urn:microsoft.com/office/officeart/2016/7/layout/BasicLinearProcessNumbered"/>
    <dgm:cxn modelId="{B71E0D98-D5E9-4107-BF70-9D96AEB0A5DF}" type="presParOf" srcId="{447489FC-87DD-44E3-BE5A-0EAA401591AA}" destId="{C08E97FA-C1E0-4661-AD37-5423578F5708}" srcOrd="3" destOrd="0" presId="urn:microsoft.com/office/officeart/2016/7/layout/BasicLinearProcessNumbered"/>
    <dgm:cxn modelId="{494189CA-AD67-4470-A1FF-42040DE6CEEE}" type="presParOf" srcId="{E3A67D92-9406-4A3F-80BF-F29E39E759F3}" destId="{761025CC-6EF7-4E0D-B179-93AC04451F5A}" srcOrd="5" destOrd="0" presId="urn:microsoft.com/office/officeart/2016/7/layout/BasicLinearProcessNumbered"/>
    <dgm:cxn modelId="{736202FE-1846-4D7E-A3EF-50285A2D145C}" type="presParOf" srcId="{E3A67D92-9406-4A3F-80BF-F29E39E759F3}" destId="{C29FD76B-2310-4CFE-8D12-9CB0551095F5}" srcOrd="6" destOrd="0" presId="urn:microsoft.com/office/officeart/2016/7/layout/BasicLinearProcessNumbered"/>
    <dgm:cxn modelId="{8A550F0D-C2BA-472D-A771-6A79CBB3787D}" type="presParOf" srcId="{C29FD76B-2310-4CFE-8D12-9CB0551095F5}" destId="{20BE45AE-61D6-49FF-A444-7867C7088453}" srcOrd="0" destOrd="0" presId="urn:microsoft.com/office/officeart/2016/7/layout/BasicLinearProcessNumbered"/>
    <dgm:cxn modelId="{0272D0CC-0E52-4E1F-8C42-EA9E7D339EF1}" type="presParOf" srcId="{C29FD76B-2310-4CFE-8D12-9CB0551095F5}" destId="{12942D5E-A80D-4FED-BCAC-077F947439F5}" srcOrd="1" destOrd="0" presId="urn:microsoft.com/office/officeart/2016/7/layout/BasicLinearProcessNumbered"/>
    <dgm:cxn modelId="{022190DB-D87E-4C3B-BE48-D7036A639130}" type="presParOf" srcId="{C29FD76B-2310-4CFE-8D12-9CB0551095F5}" destId="{F80A4D9B-580B-4E65-9628-00C82497D2C2}" srcOrd="2" destOrd="0" presId="urn:microsoft.com/office/officeart/2016/7/layout/BasicLinearProcessNumbered"/>
    <dgm:cxn modelId="{99E11C95-9986-41C4-B292-A6CE06C90911}" type="presParOf" srcId="{C29FD76B-2310-4CFE-8D12-9CB0551095F5}" destId="{CF9A5DE1-649A-496C-A62C-35A61FC6BC1C}"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81A380C-E9B1-47F1-B870-293C0E4867B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55AF0B0-6461-4190-BBA5-91E386A2AE69}">
      <dgm:prSet/>
      <dgm:spPr/>
      <dgm:t>
        <a:bodyPr/>
        <a:lstStyle/>
        <a:p>
          <a:pPr rtl="0"/>
          <a:r>
            <a:rPr lang="en-GB" dirty="0"/>
            <a:t>If you</a:t>
          </a:r>
          <a:r>
            <a:rPr lang="en-GB" dirty="0">
              <a:latin typeface="Century Gothic" panose="020B0502020202020204"/>
            </a:rPr>
            <a:t> </a:t>
          </a:r>
          <a:r>
            <a:rPr lang="en-GB" dirty="0"/>
            <a:t> have a concern, please talk to your child’s class teacher, they may be able to give you some more information, conduct some assessments or observations. They </a:t>
          </a:r>
          <a:r>
            <a:rPr lang="en-GB" dirty="0">
              <a:latin typeface="Century Gothic" panose="020B0502020202020204"/>
            </a:rPr>
            <a:t>would also</a:t>
          </a:r>
          <a:r>
            <a:rPr lang="en-GB" dirty="0"/>
            <a:t> consult the Ordinarily Available Provision document and/or come and chat to the SENCOs</a:t>
          </a:r>
          <a:endParaRPr lang="en-US" dirty="0"/>
        </a:p>
      </dgm:t>
    </dgm:pt>
    <dgm:pt modelId="{DBBCF7BF-E145-4C7F-9C1C-C05C0A1E3636}" type="parTrans" cxnId="{2960FDB7-FF99-4AAF-9CC3-9948A65A744F}">
      <dgm:prSet/>
      <dgm:spPr/>
      <dgm:t>
        <a:bodyPr/>
        <a:lstStyle/>
        <a:p>
          <a:endParaRPr lang="en-US"/>
        </a:p>
      </dgm:t>
    </dgm:pt>
    <dgm:pt modelId="{74BFE594-53D4-4D80-B3D8-FCC64CF92852}" type="sibTrans" cxnId="{2960FDB7-FF99-4AAF-9CC3-9948A65A744F}">
      <dgm:prSet/>
      <dgm:spPr/>
      <dgm:t>
        <a:bodyPr/>
        <a:lstStyle/>
        <a:p>
          <a:endParaRPr lang="en-US"/>
        </a:p>
      </dgm:t>
    </dgm:pt>
    <dgm:pt modelId="{A421F1D4-858B-4478-8CAF-92E863E8DC89}">
      <dgm:prSet/>
      <dgm:spPr/>
      <dgm:t>
        <a:bodyPr/>
        <a:lstStyle/>
        <a:p>
          <a:r>
            <a:rPr lang="en-GB"/>
            <a:t>You know your child best, and any information or observations you have made are helpful to share with us at school</a:t>
          </a:r>
          <a:endParaRPr lang="en-US"/>
        </a:p>
      </dgm:t>
    </dgm:pt>
    <dgm:pt modelId="{E3CEC131-BF43-410B-AC1E-BBF1E884B459}" type="parTrans" cxnId="{2556F701-B200-4F80-8075-D232BED98369}">
      <dgm:prSet/>
      <dgm:spPr/>
      <dgm:t>
        <a:bodyPr/>
        <a:lstStyle/>
        <a:p>
          <a:endParaRPr lang="en-US"/>
        </a:p>
      </dgm:t>
    </dgm:pt>
    <dgm:pt modelId="{77AD7EF6-37E2-4737-AC70-FC45503B7F18}" type="sibTrans" cxnId="{2556F701-B200-4F80-8075-D232BED98369}">
      <dgm:prSet/>
      <dgm:spPr/>
      <dgm:t>
        <a:bodyPr/>
        <a:lstStyle/>
        <a:p>
          <a:endParaRPr lang="en-US"/>
        </a:p>
      </dgm:t>
    </dgm:pt>
    <dgm:pt modelId="{DB7EAD55-6518-4C1D-8A85-80CB55254C43}" type="pres">
      <dgm:prSet presAssocID="{681A380C-E9B1-47F1-B870-293C0E4867BF}" presName="linear" presStyleCnt="0">
        <dgm:presLayoutVars>
          <dgm:animLvl val="lvl"/>
          <dgm:resizeHandles val="exact"/>
        </dgm:presLayoutVars>
      </dgm:prSet>
      <dgm:spPr/>
    </dgm:pt>
    <dgm:pt modelId="{1DB9D51F-B563-4094-B0EA-860A2CB1E5B8}" type="pres">
      <dgm:prSet presAssocID="{055AF0B0-6461-4190-BBA5-91E386A2AE69}" presName="parentText" presStyleLbl="node1" presStyleIdx="0" presStyleCnt="2">
        <dgm:presLayoutVars>
          <dgm:chMax val="0"/>
          <dgm:bulletEnabled val="1"/>
        </dgm:presLayoutVars>
      </dgm:prSet>
      <dgm:spPr/>
    </dgm:pt>
    <dgm:pt modelId="{6235AA0F-16F4-4938-8537-CECE1ECD55CC}" type="pres">
      <dgm:prSet presAssocID="{74BFE594-53D4-4D80-B3D8-FCC64CF92852}" presName="spacer" presStyleCnt="0"/>
      <dgm:spPr/>
    </dgm:pt>
    <dgm:pt modelId="{532DD2B9-9EEA-4080-8DBE-621A2FCBF7A0}" type="pres">
      <dgm:prSet presAssocID="{A421F1D4-858B-4478-8CAF-92E863E8DC89}" presName="parentText" presStyleLbl="node1" presStyleIdx="1" presStyleCnt="2">
        <dgm:presLayoutVars>
          <dgm:chMax val="0"/>
          <dgm:bulletEnabled val="1"/>
        </dgm:presLayoutVars>
      </dgm:prSet>
      <dgm:spPr/>
    </dgm:pt>
  </dgm:ptLst>
  <dgm:cxnLst>
    <dgm:cxn modelId="{2556F701-B200-4F80-8075-D232BED98369}" srcId="{681A380C-E9B1-47F1-B870-293C0E4867BF}" destId="{A421F1D4-858B-4478-8CAF-92E863E8DC89}" srcOrd="1" destOrd="0" parTransId="{E3CEC131-BF43-410B-AC1E-BBF1E884B459}" sibTransId="{77AD7EF6-37E2-4737-AC70-FC45503B7F18}"/>
    <dgm:cxn modelId="{F06C1D3B-A990-4FD7-B75E-43E771AC5DFA}" type="presOf" srcId="{A421F1D4-858B-4478-8CAF-92E863E8DC89}" destId="{532DD2B9-9EEA-4080-8DBE-621A2FCBF7A0}" srcOrd="0" destOrd="0" presId="urn:microsoft.com/office/officeart/2005/8/layout/vList2"/>
    <dgm:cxn modelId="{CD7BBF79-D5B7-4E7B-B025-1E74FEB390D9}" type="presOf" srcId="{681A380C-E9B1-47F1-B870-293C0E4867BF}" destId="{DB7EAD55-6518-4C1D-8A85-80CB55254C43}" srcOrd="0" destOrd="0" presId="urn:microsoft.com/office/officeart/2005/8/layout/vList2"/>
    <dgm:cxn modelId="{85477C84-D984-4CB4-A43B-B1D5D0B01620}" type="presOf" srcId="{055AF0B0-6461-4190-BBA5-91E386A2AE69}" destId="{1DB9D51F-B563-4094-B0EA-860A2CB1E5B8}" srcOrd="0" destOrd="0" presId="urn:microsoft.com/office/officeart/2005/8/layout/vList2"/>
    <dgm:cxn modelId="{2960FDB7-FF99-4AAF-9CC3-9948A65A744F}" srcId="{681A380C-E9B1-47F1-B870-293C0E4867BF}" destId="{055AF0B0-6461-4190-BBA5-91E386A2AE69}" srcOrd="0" destOrd="0" parTransId="{DBBCF7BF-E145-4C7F-9C1C-C05C0A1E3636}" sibTransId="{74BFE594-53D4-4D80-B3D8-FCC64CF92852}"/>
    <dgm:cxn modelId="{6D0D033B-A27E-46EF-9BC3-F5DAF4022DB6}" type="presParOf" srcId="{DB7EAD55-6518-4C1D-8A85-80CB55254C43}" destId="{1DB9D51F-B563-4094-B0EA-860A2CB1E5B8}" srcOrd="0" destOrd="0" presId="urn:microsoft.com/office/officeart/2005/8/layout/vList2"/>
    <dgm:cxn modelId="{FF40429F-94C0-4033-9FB4-30A490F2AA92}" type="presParOf" srcId="{DB7EAD55-6518-4C1D-8A85-80CB55254C43}" destId="{6235AA0F-16F4-4938-8537-CECE1ECD55CC}" srcOrd="1" destOrd="0" presId="urn:microsoft.com/office/officeart/2005/8/layout/vList2"/>
    <dgm:cxn modelId="{3AB99CA3-C9F6-4637-8852-B48F306F165C}" type="presParOf" srcId="{DB7EAD55-6518-4C1D-8A85-80CB55254C43}" destId="{532DD2B9-9EEA-4080-8DBE-621A2FCBF7A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3D47D2-5BA6-4DF3-856B-5E17837B743C}">
      <dsp:nvSpPr>
        <dsp:cNvPr id="0" name=""/>
        <dsp:cNvSpPr/>
      </dsp:nvSpPr>
      <dsp:spPr>
        <a:xfrm>
          <a:off x="525181" y="600"/>
          <a:ext cx="2297085" cy="137825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To plan inclusive lessons</a:t>
          </a:r>
          <a:endParaRPr lang="en-US" sz="1600" kern="1200" dirty="0"/>
        </a:p>
      </dsp:txBody>
      <dsp:txXfrm>
        <a:off x="525181" y="600"/>
        <a:ext cx="2297085" cy="1378251"/>
      </dsp:txXfrm>
    </dsp:sp>
    <dsp:sp modelId="{3C6802BB-49C3-4E80-ACE1-BCA19CF824E4}">
      <dsp:nvSpPr>
        <dsp:cNvPr id="0" name=""/>
        <dsp:cNvSpPr/>
      </dsp:nvSpPr>
      <dsp:spPr>
        <a:xfrm>
          <a:off x="3051975" y="600"/>
          <a:ext cx="2297085" cy="137825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To make reasonable adjustments if needed</a:t>
          </a:r>
          <a:endParaRPr lang="en-US" sz="1600" kern="1200" dirty="0"/>
        </a:p>
      </dsp:txBody>
      <dsp:txXfrm>
        <a:off x="3051975" y="600"/>
        <a:ext cx="2297085" cy="1378251"/>
      </dsp:txXfrm>
    </dsp:sp>
    <dsp:sp modelId="{652B847D-D3E6-4108-B2C1-BE7A22EF12B4}">
      <dsp:nvSpPr>
        <dsp:cNvPr id="0" name=""/>
        <dsp:cNvSpPr/>
      </dsp:nvSpPr>
      <dsp:spPr>
        <a:xfrm>
          <a:off x="5578768" y="600"/>
          <a:ext cx="2297085" cy="137825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To assess children, write and review targets</a:t>
          </a:r>
          <a:endParaRPr lang="en-US" sz="1600" kern="1200" dirty="0"/>
        </a:p>
      </dsp:txBody>
      <dsp:txXfrm>
        <a:off x="5578768" y="600"/>
        <a:ext cx="2297085" cy="1378251"/>
      </dsp:txXfrm>
    </dsp:sp>
    <dsp:sp modelId="{9F38CC83-F7FA-43F0-84F5-C3BC4E1AE40B}">
      <dsp:nvSpPr>
        <dsp:cNvPr id="0" name=""/>
        <dsp:cNvSpPr/>
      </dsp:nvSpPr>
      <dsp:spPr>
        <a:xfrm>
          <a:off x="8105562" y="600"/>
          <a:ext cx="2297085" cy="137825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Century Gothic" panose="020B0502020202020204"/>
            </a:rPr>
            <a:t>To prioritise children's mental health and wellbeing</a:t>
          </a:r>
        </a:p>
      </dsp:txBody>
      <dsp:txXfrm>
        <a:off x="8105562" y="600"/>
        <a:ext cx="2297085" cy="1378251"/>
      </dsp:txXfrm>
    </dsp:sp>
    <dsp:sp modelId="{32D64396-5CB7-4ACA-81B6-84B8363FA896}">
      <dsp:nvSpPr>
        <dsp:cNvPr id="0" name=""/>
        <dsp:cNvSpPr/>
      </dsp:nvSpPr>
      <dsp:spPr>
        <a:xfrm>
          <a:off x="525181" y="1608559"/>
          <a:ext cx="2297085" cy="137825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To keep up-to-date with </a:t>
          </a:r>
          <a:r>
            <a:rPr lang="en-GB" sz="1600" kern="1200" dirty="0">
              <a:latin typeface="Century Gothic" panose="020B0502020202020204"/>
            </a:rPr>
            <a:t>evidence- based</a:t>
          </a:r>
          <a:r>
            <a:rPr lang="en-GB" sz="1600" kern="1200" dirty="0"/>
            <a:t> practice in SEND</a:t>
          </a:r>
          <a:endParaRPr lang="en-US" sz="1600" kern="1200" dirty="0"/>
        </a:p>
      </dsp:txBody>
      <dsp:txXfrm>
        <a:off x="525181" y="1608559"/>
        <a:ext cx="2297085" cy="1378251"/>
      </dsp:txXfrm>
    </dsp:sp>
    <dsp:sp modelId="{D8BD6069-95DC-410F-B594-EED4E4FEF70D}">
      <dsp:nvSpPr>
        <dsp:cNvPr id="0" name=""/>
        <dsp:cNvSpPr/>
      </dsp:nvSpPr>
      <dsp:spPr>
        <a:xfrm>
          <a:off x="3051975" y="1608559"/>
          <a:ext cx="2297085" cy="137825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Century Gothic" panose="020B0502020202020204"/>
            </a:rPr>
            <a:t>To attend additional training to addresss specific needs</a:t>
          </a:r>
          <a:endParaRPr lang="en-GB" sz="1600" kern="1200" dirty="0">
            <a:latin typeface="Century Gothic" panose="020B0502020202020204"/>
          </a:endParaRPr>
        </a:p>
      </dsp:txBody>
      <dsp:txXfrm>
        <a:off x="3051975" y="1608559"/>
        <a:ext cx="2297085" cy="1378251"/>
      </dsp:txXfrm>
    </dsp:sp>
    <dsp:sp modelId="{BB8F6DD1-42F8-4307-A909-242ADFE7DB86}">
      <dsp:nvSpPr>
        <dsp:cNvPr id="0" name=""/>
        <dsp:cNvSpPr/>
      </dsp:nvSpPr>
      <dsp:spPr>
        <a:xfrm>
          <a:off x="5578768" y="1608559"/>
          <a:ext cx="2297085" cy="137825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To make referrals to other professionals if required</a:t>
          </a:r>
          <a:endParaRPr lang="en-US" sz="1600" kern="1200" dirty="0"/>
        </a:p>
      </dsp:txBody>
      <dsp:txXfrm>
        <a:off x="5578768" y="1608559"/>
        <a:ext cx="2297085" cy="1378251"/>
      </dsp:txXfrm>
    </dsp:sp>
    <dsp:sp modelId="{1157F3C5-98B6-4383-83A9-03502D06F883}">
      <dsp:nvSpPr>
        <dsp:cNvPr id="0" name=""/>
        <dsp:cNvSpPr/>
      </dsp:nvSpPr>
      <dsp:spPr>
        <a:xfrm>
          <a:off x="8105562" y="1608559"/>
          <a:ext cx="2297085" cy="137825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To meet with parents and caregivers of pupils with SEND to share information and progress</a:t>
          </a:r>
          <a:endParaRPr lang="en-US" sz="1600" kern="1200" dirty="0"/>
        </a:p>
      </dsp:txBody>
      <dsp:txXfrm>
        <a:off x="8105562" y="1608559"/>
        <a:ext cx="2297085" cy="1378251"/>
      </dsp:txXfrm>
    </dsp:sp>
    <dsp:sp modelId="{3B09A8A1-B4D1-4F78-AEDB-0A77F100C2EB}">
      <dsp:nvSpPr>
        <dsp:cNvPr id="0" name=""/>
        <dsp:cNvSpPr/>
      </dsp:nvSpPr>
      <dsp:spPr>
        <a:xfrm>
          <a:off x="4315371" y="3216519"/>
          <a:ext cx="2297085" cy="137825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dirty="0"/>
            <a:t>To ask for support and advice from the SENCO if/ when</a:t>
          </a:r>
          <a:r>
            <a:rPr lang="en-GB" sz="1600" kern="1200" dirty="0">
              <a:latin typeface="Century Gothic" panose="020B0502020202020204"/>
            </a:rPr>
            <a:t> </a:t>
          </a:r>
          <a:r>
            <a:rPr lang="en-GB" sz="1600" kern="1200" dirty="0"/>
            <a:t> required</a:t>
          </a:r>
          <a:endParaRPr lang="en-US" sz="1600" kern="1200" dirty="0"/>
        </a:p>
      </dsp:txBody>
      <dsp:txXfrm>
        <a:off x="4315371" y="3216519"/>
        <a:ext cx="2297085" cy="13782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89C90-D586-4EA0-899B-FEB15F2B20C8}">
      <dsp:nvSpPr>
        <dsp:cNvPr id="0" name=""/>
        <dsp:cNvSpPr/>
      </dsp:nvSpPr>
      <dsp:spPr>
        <a:xfrm>
          <a:off x="0" y="203179"/>
          <a:ext cx="5906181" cy="4071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Meiryo"/>
              <a:ea typeface="Meiryo"/>
            </a:rPr>
            <a:t>To oversee the day to day operation of the school’s SEND policy</a:t>
          </a:r>
          <a:endParaRPr lang="en-US" sz="1200" kern="1200" dirty="0">
            <a:latin typeface="Meiryo"/>
            <a:ea typeface="Meiryo"/>
          </a:endParaRPr>
        </a:p>
      </dsp:txBody>
      <dsp:txXfrm>
        <a:off x="19876" y="223055"/>
        <a:ext cx="5866429" cy="367407"/>
      </dsp:txXfrm>
    </dsp:sp>
    <dsp:sp modelId="{25D27F7C-11EC-432F-A1AE-B94B52A945BA}">
      <dsp:nvSpPr>
        <dsp:cNvPr id="0" name=""/>
        <dsp:cNvSpPr/>
      </dsp:nvSpPr>
      <dsp:spPr>
        <a:xfrm>
          <a:off x="0" y="644899"/>
          <a:ext cx="5906181" cy="407159"/>
        </a:xfrm>
        <a:prstGeom prst="roundRect">
          <a:avLst/>
        </a:prstGeom>
        <a:solidFill>
          <a:schemeClr val="accent2">
            <a:hueOff val="-88270"/>
            <a:satOff val="422"/>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US" sz="1200" kern="1200" dirty="0">
              <a:latin typeface="Meiryo"/>
              <a:ea typeface="Meiryo"/>
            </a:rPr>
            <a:t>Training and supporting staff</a:t>
          </a:r>
        </a:p>
      </dsp:txBody>
      <dsp:txXfrm>
        <a:off x="19876" y="664775"/>
        <a:ext cx="5866429" cy="367407"/>
      </dsp:txXfrm>
    </dsp:sp>
    <dsp:sp modelId="{B691B323-2B58-4B1A-BB00-A40B9A84019D}">
      <dsp:nvSpPr>
        <dsp:cNvPr id="0" name=""/>
        <dsp:cNvSpPr/>
      </dsp:nvSpPr>
      <dsp:spPr>
        <a:xfrm>
          <a:off x="0" y="1086619"/>
          <a:ext cx="5906181" cy="407159"/>
        </a:xfrm>
        <a:prstGeom prst="roundRect">
          <a:avLst/>
        </a:prstGeom>
        <a:solidFill>
          <a:schemeClr val="accent2">
            <a:hueOff val="-176539"/>
            <a:satOff val="844"/>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US" sz="1200" kern="1200" dirty="0">
              <a:latin typeface="Meiryo"/>
              <a:ea typeface="Meiryo"/>
            </a:rPr>
            <a:t>Monitoring the impact of provisions</a:t>
          </a:r>
        </a:p>
      </dsp:txBody>
      <dsp:txXfrm>
        <a:off x="19876" y="1106495"/>
        <a:ext cx="5866429" cy="367407"/>
      </dsp:txXfrm>
    </dsp:sp>
    <dsp:sp modelId="{8A545EC2-557B-429B-AEFE-5ADBBB87D8E4}">
      <dsp:nvSpPr>
        <dsp:cNvPr id="0" name=""/>
        <dsp:cNvSpPr/>
      </dsp:nvSpPr>
      <dsp:spPr>
        <a:xfrm>
          <a:off x="0" y="1528339"/>
          <a:ext cx="5906181" cy="407159"/>
        </a:xfrm>
        <a:prstGeom prst="roundRect">
          <a:avLst/>
        </a:prstGeom>
        <a:solidFill>
          <a:schemeClr val="accent2">
            <a:hueOff val="-264809"/>
            <a:satOff val="1265"/>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US" sz="1200" kern="1200" dirty="0">
              <a:latin typeface="Meiryo"/>
              <a:ea typeface="Meiryo"/>
            </a:rPr>
            <a:t>Ensuring that all statutory regulations are upheld and communicated</a:t>
          </a:r>
        </a:p>
      </dsp:txBody>
      <dsp:txXfrm>
        <a:off x="19876" y="1548215"/>
        <a:ext cx="5866429" cy="367407"/>
      </dsp:txXfrm>
    </dsp:sp>
    <dsp:sp modelId="{0F61F426-8D69-4C24-BC0C-B0F87F8F9A6A}">
      <dsp:nvSpPr>
        <dsp:cNvPr id="0" name=""/>
        <dsp:cNvSpPr/>
      </dsp:nvSpPr>
      <dsp:spPr>
        <a:xfrm>
          <a:off x="0" y="1970059"/>
          <a:ext cx="5906181" cy="407159"/>
        </a:xfrm>
        <a:prstGeom prst="roundRect">
          <a:avLst/>
        </a:prstGeom>
        <a:solidFill>
          <a:schemeClr val="accent2">
            <a:hueOff val="-353078"/>
            <a:satOff val="1687"/>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Meiryo"/>
              <a:ea typeface="Meiryo"/>
            </a:rPr>
            <a:t>Supporting the identification of children with SEND</a:t>
          </a:r>
          <a:endParaRPr lang="en-US" sz="1200" kern="1200" dirty="0">
            <a:latin typeface="Meiryo"/>
            <a:ea typeface="Meiryo"/>
          </a:endParaRPr>
        </a:p>
      </dsp:txBody>
      <dsp:txXfrm>
        <a:off x="19876" y="1989935"/>
        <a:ext cx="5866429" cy="367407"/>
      </dsp:txXfrm>
    </dsp:sp>
    <dsp:sp modelId="{F2B4C799-E63E-4090-AF02-ABF77BD5982C}">
      <dsp:nvSpPr>
        <dsp:cNvPr id="0" name=""/>
        <dsp:cNvSpPr/>
      </dsp:nvSpPr>
      <dsp:spPr>
        <a:xfrm>
          <a:off x="0" y="2411779"/>
          <a:ext cx="5906181" cy="407159"/>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Meiryo"/>
              <a:ea typeface="Meiryo"/>
            </a:rPr>
            <a:t>Liaising with parents of children with SEND</a:t>
          </a:r>
          <a:endParaRPr lang="en-US" sz="1200" kern="1200" dirty="0">
            <a:latin typeface="Meiryo"/>
            <a:ea typeface="Meiryo"/>
          </a:endParaRPr>
        </a:p>
      </dsp:txBody>
      <dsp:txXfrm>
        <a:off x="19876" y="2431655"/>
        <a:ext cx="5866429" cy="367407"/>
      </dsp:txXfrm>
    </dsp:sp>
    <dsp:sp modelId="{E153AD69-0ADA-44F4-A1D4-2C816B370B55}">
      <dsp:nvSpPr>
        <dsp:cNvPr id="0" name=""/>
        <dsp:cNvSpPr/>
      </dsp:nvSpPr>
      <dsp:spPr>
        <a:xfrm>
          <a:off x="0" y="2853499"/>
          <a:ext cx="5906181" cy="407159"/>
        </a:xfrm>
        <a:prstGeom prst="roundRect">
          <a:avLst/>
        </a:prstGeom>
        <a:solidFill>
          <a:schemeClr val="accent2">
            <a:hueOff val="-529618"/>
            <a:satOff val="2531"/>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latin typeface="Meiryo"/>
              <a:ea typeface="Meiryo"/>
            </a:rPr>
            <a:t>Liaising with other providers and outside agencies for further support</a:t>
          </a:r>
        </a:p>
      </dsp:txBody>
      <dsp:txXfrm>
        <a:off x="19876" y="2873375"/>
        <a:ext cx="5866429" cy="367407"/>
      </dsp:txXfrm>
    </dsp:sp>
    <dsp:sp modelId="{53FA02E8-8D0E-4D20-B571-DF7355C8D823}">
      <dsp:nvSpPr>
        <dsp:cNvPr id="0" name=""/>
        <dsp:cNvSpPr/>
      </dsp:nvSpPr>
      <dsp:spPr>
        <a:xfrm>
          <a:off x="0" y="3295219"/>
          <a:ext cx="5906181" cy="407159"/>
        </a:xfrm>
        <a:prstGeom prst="roundRect">
          <a:avLst/>
        </a:prstGeom>
        <a:solidFill>
          <a:schemeClr val="accent2">
            <a:hueOff val="-617887"/>
            <a:satOff val="2953"/>
            <a:lumOff val="411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latin typeface="Meiryo"/>
              <a:ea typeface="Meiryo"/>
            </a:rPr>
            <a:t>Applying for additional funding</a:t>
          </a:r>
        </a:p>
      </dsp:txBody>
      <dsp:txXfrm>
        <a:off x="19876" y="3315095"/>
        <a:ext cx="5866429" cy="367407"/>
      </dsp:txXfrm>
    </dsp:sp>
    <dsp:sp modelId="{3E645F50-6261-4EA6-A4FF-4A833C06BB8E}">
      <dsp:nvSpPr>
        <dsp:cNvPr id="0" name=""/>
        <dsp:cNvSpPr/>
      </dsp:nvSpPr>
      <dsp:spPr>
        <a:xfrm>
          <a:off x="0" y="3736939"/>
          <a:ext cx="5906181" cy="407159"/>
        </a:xfrm>
        <a:prstGeom prst="roundRect">
          <a:avLst/>
        </a:prstGeom>
        <a:solidFill>
          <a:schemeClr val="accent2">
            <a:hueOff val="-706157"/>
            <a:satOff val="3374"/>
            <a:lumOff val="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latin typeface="Meiryo"/>
              <a:ea typeface="Meiryo"/>
            </a:rPr>
            <a:t>Planning for children's transitions</a:t>
          </a:r>
        </a:p>
      </dsp:txBody>
      <dsp:txXfrm>
        <a:off x="19876" y="3756815"/>
        <a:ext cx="5866429" cy="367407"/>
      </dsp:txXfrm>
    </dsp:sp>
    <dsp:sp modelId="{16CE1046-9894-43C5-9C7E-5C85404C0800}">
      <dsp:nvSpPr>
        <dsp:cNvPr id="0" name=""/>
        <dsp:cNvSpPr/>
      </dsp:nvSpPr>
      <dsp:spPr>
        <a:xfrm>
          <a:off x="0" y="4178658"/>
          <a:ext cx="5906181" cy="407159"/>
        </a:xfrm>
        <a:prstGeom prst="roundRect">
          <a:avLst/>
        </a:prstGeom>
        <a:solidFill>
          <a:schemeClr val="accent2">
            <a:hueOff val="-794426"/>
            <a:satOff val="3796"/>
            <a:lumOff val="529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dirty="0">
              <a:latin typeface="Meiryo"/>
              <a:ea typeface="Meiryo"/>
            </a:rPr>
            <a:t>Working with Bucks SEN team</a:t>
          </a:r>
        </a:p>
      </dsp:txBody>
      <dsp:txXfrm>
        <a:off x="19876" y="4198534"/>
        <a:ext cx="5866429" cy="367407"/>
      </dsp:txXfrm>
    </dsp:sp>
    <dsp:sp modelId="{59B5A4E6-7F18-4D9E-AA81-84412F1B2320}">
      <dsp:nvSpPr>
        <dsp:cNvPr id="0" name=""/>
        <dsp:cNvSpPr/>
      </dsp:nvSpPr>
      <dsp:spPr>
        <a:xfrm>
          <a:off x="0" y="4620378"/>
          <a:ext cx="5906181" cy="407159"/>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Meiryo"/>
              <a:ea typeface="Meiryo"/>
            </a:rPr>
            <a:t>Ensuring that the school keeps the records of all pupils with SEND up to date</a:t>
          </a:r>
          <a:endParaRPr lang="en-US" sz="1200" kern="1200" dirty="0">
            <a:latin typeface="Meiryo"/>
            <a:ea typeface="Meiryo"/>
          </a:endParaRPr>
        </a:p>
      </dsp:txBody>
      <dsp:txXfrm>
        <a:off x="19876" y="4640254"/>
        <a:ext cx="5866429" cy="3674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2201E-6624-480A-8EFD-A6806C56DDAF}">
      <dsp:nvSpPr>
        <dsp:cNvPr id="0" name=""/>
        <dsp:cNvSpPr/>
      </dsp:nvSpPr>
      <dsp:spPr>
        <a:xfrm>
          <a:off x="733893" y="2207"/>
          <a:ext cx="1823417" cy="10940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Regular SEND- based whole school training is provided to teachers </a:t>
          </a:r>
          <a:endParaRPr lang="en-US" sz="1300" kern="1200"/>
        </a:p>
      </dsp:txBody>
      <dsp:txXfrm>
        <a:off x="733893" y="2207"/>
        <a:ext cx="1823417" cy="1094050"/>
      </dsp:txXfrm>
    </dsp:sp>
    <dsp:sp modelId="{F428FA0D-4AE9-40DB-B6A5-0309A66E28A8}">
      <dsp:nvSpPr>
        <dsp:cNvPr id="0" name=""/>
        <dsp:cNvSpPr/>
      </dsp:nvSpPr>
      <dsp:spPr>
        <a:xfrm>
          <a:off x="2739652" y="2207"/>
          <a:ext cx="1823417" cy="10940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Weekly INSET training meetings for LSAs</a:t>
          </a:r>
          <a:endParaRPr lang="en-US" sz="1300" kern="1200"/>
        </a:p>
      </dsp:txBody>
      <dsp:txXfrm>
        <a:off x="2739652" y="2207"/>
        <a:ext cx="1823417" cy="1094050"/>
      </dsp:txXfrm>
    </dsp:sp>
    <dsp:sp modelId="{4C601174-57EA-4343-BA66-5CAC2AD4BA0F}">
      <dsp:nvSpPr>
        <dsp:cNvPr id="0" name=""/>
        <dsp:cNvSpPr/>
      </dsp:nvSpPr>
      <dsp:spPr>
        <a:xfrm>
          <a:off x="733893" y="1278599"/>
          <a:ext cx="1823417" cy="10940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Members of staff participate in courses run by Bucks Council, NHS CYPTs, and CAMHs</a:t>
          </a:r>
          <a:endParaRPr lang="en-US" sz="1300" kern="1200"/>
        </a:p>
      </dsp:txBody>
      <dsp:txXfrm>
        <a:off x="733893" y="1278599"/>
        <a:ext cx="1823417" cy="1094050"/>
      </dsp:txXfrm>
    </dsp:sp>
    <dsp:sp modelId="{4A0DF8FC-DC31-4336-8405-026D459D29CB}">
      <dsp:nvSpPr>
        <dsp:cNvPr id="0" name=""/>
        <dsp:cNvSpPr/>
      </dsp:nvSpPr>
      <dsp:spPr>
        <a:xfrm>
          <a:off x="2739652" y="1278599"/>
          <a:ext cx="1823417" cy="10940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Staff are allocated to courses depending on the needs of the pupils they are working with. </a:t>
          </a:r>
          <a:endParaRPr lang="en-US" sz="1300" kern="1200"/>
        </a:p>
      </dsp:txBody>
      <dsp:txXfrm>
        <a:off x="2739652" y="1278599"/>
        <a:ext cx="1823417" cy="1094050"/>
      </dsp:txXfrm>
    </dsp:sp>
    <dsp:sp modelId="{F2657C9F-5CC9-474B-833F-D5CCEC7CCE91}">
      <dsp:nvSpPr>
        <dsp:cNvPr id="0" name=""/>
        <dsp:cNvSpPr/>
      </dsp:nvSpPr>
      <dsp:spPr>
        <a:xfrm>
          <a:off x="1736773" y="2554992"/>
          <a:ext cx="1823417" cy="10940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Feedback from courses cascaded to other staff </a:t>
          </a:r>
          <a:endParaRPr lang="en-US" sz="1300" kern="1200"/>
        </a:p>
      </dsp:txBody>
      <dsp:txXfrm>
        <a:off x="1736773" y="2554992"/>
        <a:ext cx="1823417" cy="10940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EFFF1B-59AF-4BC4-AAB5-0EB2FA438375}">
      <dsp:nvSpPr>
        <dsp:cNvPr id="0" name=""/>
        <dsp:cNvSpPr/>
      </dsp:nvSpPr>
      <dsp:spPr>
        <a:xfrm>
          <a:off x="0" y="123688"/>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Masters level post graduate NASENCO qualification</a:t>
          </a:r>
          <a:endParaRPr lang="en-US" sz="1400" kern="1200"/>
        </a:p>
      </dsp:txBody>
      <dsp:txXfrm>
        <a:off x="0" y="123688"/>
        <a:ext cx="1845681" cy="1107408"/>
      </dsp:txXfrm>
    </dsp:sp>
    <dsp:sp modelId="{493E1FA0-E167-4509-BB7A-B2593A6E94D0}">
      <dsp:nvSpPr>
        <dsp:cNvPr id="0" name=""/>
        <dsp:cNvSpPr/>
      </dsp:nvSpPr>
      <dsp:spPr>
        <a:xfrm>
          <a:off x="2030249" y="123688"/>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Emotional Literacy Support Assistant (ELSA) Training</a:t>
          </a:r>
          <a:endParaRPr lang="en-US" sz="1400" kern="1200"/>
        </a:p>
      </dsp:txBody>
      <dsp:txXfrm>
        <a:off x="2030249" y="123688"/>
        <a:ext cx="1845681" cy="1107408"/>
      </dsp:txXfrm>
    </dsp:sp>
    <dsp:sp modelId="{84A625FE-340D-46BD-BCA5-5CDFBCEB37E4}">
      <dsp:nvSpPr>
        <dsp:cNvPr id="0" name=""/>
        <dsp:cNvSpPr/>
      </dsp:nvSpPr>
      <dsp:spPr>
        <a:xfrm>
          <a:off x="4060499" y="123688"/>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Foundation Course in Signalong Phase 1</a:t>
          </a:r>
          <a:endParaRPr lang="en-US" sz="1400" kern="1200"/>
        </a:p>
      </dsp:txBody>
      <dsp:txXfrm>
        <a:off x="4060499" y="123688"/>
        <a:ext cx="1845681" cy="1107408"/>
      </dsp:txXfrm>
    </dsp:sp>
    <dsp:sp modelId="{111D6B68-F95B-483F-A3F0-057DA62E2CFB}">
      <dsp:nvSpPr>
        <dsp:cNvPr id="0" name=""/>
        <dsp:cNvSpPr/>
      </dsp:nvSpPr>
      <dsp:spPr>
        <a:xfrm>
          <a:off x="0" y="1415665"/>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Step on and Step up</a:t>
          </a:r>
          <a:endParaRPr lang="en-US" sz="1400" kern="1200"/>
        </a:p>
      </dsp:txBody>
      <dsp:txXfrm>
        <a:off x="0" y="1415665"/>
        <a:ext cx="1845681" cy="1107408"/>
      </dsp:txXfrm>
    </dsp:sp>
    <dsp:sp modelId="{3C1E3F24-E7DB-4491-AEAE-65EA8D870432}">
      <dsp:nvSpPr>
        <dsp:cNvPr id="0" name=""/>
        <dsp:cNvSpPr/>
      </dsp:nvSpPr>
      <dsp:spPr>
        <a:xfrm>
          <a:off x="2030249" y="1415665"/>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Autism training</a:t>
          </a:r>
          <a:endParaRPr lang="en-US" sz="1400" kern="1200"/>
        </a:p>
      </dsp:txBody>
      <dsp:txXfrm>
        <a:off x="2030249" y="1415665"/>
        <a:ext cx="1845681" cy="1107408"/>
      </dsp:txXfrm>
    </dsp:sp>
    <dsp:sp modelId="{ADA4F68F-BC0C-48BA-8F15-A0795B601A6C}">
      <dsp:nvSpPr>
        <dsp:cNvPr id="0" name=""/>
        <dsp:cNvSpPr/>
      </dsp:nvSpPr>
      <dsp:spPr>
        <a:xfrm>
          <a:off x="4060499" y="1415665"/>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Makaton training</a:t>
          </a:r>
          <a:endParaRPr lang="en-US" sz="1400" kern="1200"/>
        </a:p>
      </dsp:txBody>
      <dsp:txXfrm>
        <a:off x="4060499" y="1415665"/>
        <a:ext cx="1845681" cy="1107408"/>
      </dsp:txXfrm>
    </dsp:sp>
    <dsp:sp modelId="{C440EEF6-2000-4158-AB98-55315869A39C}">
      <dsp:nvSpPr>
        <dsp:cNvPr id="0" name=""/>
        <dsp:cNvSpPr/>
      </dsp:nvSpPr>
      <dsp:spPr>
        <a:xfrm>
          <a:off x="0" y="2707643"/>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Selective Mutism training</a:t>
          </a:r>
          <a:endParaRPr lang="en-US" sz="1400" kern="1200"/>
        </a:p>
      </dsp:txBody>
      <dsp:txXfrm>
        <a:off x="0" y="2707643"/>
        <a:ext cx="1845681" cy="1107408"/>
      </dsp:txXfrm>
    </dsp:sp>
    <dsp:sp modelId="{A1709868-1104-4791-BCA4-E8AC0B585544}">
      <dsp:nvSpPr>
        <dsp:cNvPr id="0" name=""/>
        <dsp:cNvSpPr/>
      </dsp:nvSpPr>
      <dsp:spPr>
        <a:xfrm>
          <a:off x="2030249" y="2707643"/>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Sensory Processing </a:t>
          </a:r>
          <a:endParaRPr lang="en-US" sz="1400" kern="1200"/>
        </a:p>
      </dsp:txBody>
      <dsp:txXfrm>
        <a:off x="2030249" y="2707643"/>
        <a:ext cx="1845681" cy="1107408"/>
      </dsp:txXfrm>
    </dsp:sp>
    <dsp:sp modelId="{172955EF-4F47-4103-9A47-493D4C858929}">
      <dsp:nvSpPr>
        <dsp:cNvPr id="0" name=""/>
        <dsp:cNvSpPr/>
      </dsp:nvSpPr>
      <dsp:spPr>
        <a:xfrm>
          <a:off x="4060499" y="2707643"/>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DCD</a:t>
          </a:r>
          <a:br>
            <a:rPr lang="en-GB" sz="1400" kern="1200"/>
          </a:br>
          <a:r>
            <a:rPr lang="en-GB" sz="1400" kern="1200"/>
            <a:t>Handwriting development</a:t>
          </a:r>
          <a:endParaRPr lang="en-US" sz="1400" kern="1200"/>
        </a:p>
      </dsp:txBody>
      <dsp:txXfrm>
        <a:off x="4060499" y="2707643"/>
        <a:ext cx="1845681" cy="1107408"/>
      </dsp:txXfrm>
    </dsp:sp>
    <dsp:sp modelId="{BF4989CB-D3EA-45A8-9D6A-A94F9362B813}">
      <dsp:nvSpPr>
        <dsp:cNvPr id="0" name=""/>
        <dsp:cNvSpPr/>
      </dsp:nvSpPr>
      <dsp:spPr>
        <a:xfrm>
          <a:off x="1015124" y="3999620"/>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Developing attention and listening skills</a:t>
          </a:r>
          <a:endParaRPr lang="en-US" sz="1400" kern="1200"/>
        </a:p>
      </dsp:txBody>
      <dsp:txXfrm>
        <a:off x="1015124" y="3999620"/>
        <a:ext cx="1845681" cy="1107408"/>
      </dsp:txXfrm>
    </dsp:sp>
    <dsp:sp modelId="{F9D05F58-00FE-462A-BBCF-4515AF81003C}">
      <dsp:nvSpPr>
        <dsp:cNvPr id="0" name=""/>
        <dsp:cNvSpPr/>
      </dsp:nvSpPr>
      <dsp:spPr>
        <a:xfrm>
          <a:off x="3045374" y="3999620"/>
          <a:ext cx="1845681" cy="110740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PDA</a:t>
          </a:r>
          <a:endParaRPr lang="en-US" sz="1400" kern="1200"/>
        </a:p>
      </dsp:txBody>
      <dsp:txXfrm>
        <a:off x="3045374" y="3999620"/>
        <a:ext cx="1845681" cy="11074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C6014-B095-47EB-9A93-E46E8FEE9E33}">
      <dsp:nvSpPr>
        <dsp:cNvPr id="0" name=""/>
        <dsp:cNvSpPr/>
      </dsp:nvSpPr>
      <dsp:spPr>
        <a:xfrm>
          <a:off x="209657" y="2566"/>
          <a:ext cx="2612792" cy="1567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Formal assessments of the children’s progress at three points in the year:</a:t>
          </a:r>
        </a:p>
      </dsp:txBody>
      <dsp:txXfrm>
        <a:off x="209657" y="2566"/>
        <a:ext cx="2612792" cy="1567675"/>
      </dsp:txXfrm>
    </dsp:sp>
    <dsp:sp modelId="{F8B5401B-6664-4609-8BA0-F8D348F63EA5}">
      <dsp:nvSpPr>
        <dsp:cNvPr id="0" name=""/>
        <dsp:cNvSpPr/>
      </dsp:nvSpPr>
      <dsp:spPr>
        <a:xfrm>
          <a:off x="3083730" y="2566"/>
          <a:ext cx="2612792" cy="1567675"/>
        </a:xfrm>
        <a:prstGeom prst="rect">
          <a:avLst/>
        </a:prstGeom>
        <a:solidFill>
          <a:schemeClr val="accent2">
            <a:hueOff val="-176539"/>
            <a:satOff val="844"/>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Cohort progress meetings occur three times a year, </a:t>
          </a:r>
        </a:p>
      </dsp:txBody>
      <dsp:txXfrm>
        <a:off x="3083730" y="2566"/>
        <a:ext cx="2612792" cy="1567675"/>
      </dsp:txXfrm>
    </dsp:sp>
    <dsp:sp modelId="{816194E9-4906-4076-9599-DFB1CB90901C}">
      <dsp:nvSpPr>
        <dsp:cNvPr id="0" name=""/>
        <dsp:cNvSpPr/>
      </dsp:nvSpPr>
      <dsp:spPr>
        <a:xfrm>
          <a:off x="209657" y="1831521"/>
          <a:ext cx="2612792" cy="1567675"/>
        </a:xfrm>
        <a:prstGeom prst="rect">
          <a:avLst/>
        </a:prstGeom>
        <a:solidFill>
          <a:schemeClr val="accent2">
            <a:hueOff val="-353078"/>
            <a:satOff val="1687"/>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SENCOs meet with class teachers every term.  </a:t>
          </a:r>
        </a:p>
      </dsp:txBody>
      <dsp:txXfrm>
        <a:off x="209657" y="1831521"/>
        <a:ext cx="2612792" cy="1567675"/>
      </dsp:txXfrm>
    </dsp:sp>
    <dsp:sp modelId="{6D05724F-29C2-4C69-9A6A-61C706EA1E9F}">
      <dsp:nvSpPr>
        <dsp:cNvPr id="0" name=""/>
        <dsp:cNvSpPr/>
      </dsp:nvSpPr>
      <dsp:spPr>
        <a:xfrm>
          <a:off x="3083730" y="1831521"/>
          <a:ext cx="2612792" cy="1567675"/>
        </a:xfrm>
        <a:prstGeom prst="rect">
          <a:avLst/>
        </a:prstGeom>
        <a:solidFill>
          <a:schemeClr val="accent2">
            <a:hueOff val="-529618"/>
            <a:satOff val="2531"/>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All reception children’s Speech and Language skills are are screened using Speech and Language Link </a:t>
          </a:r>
        </a:p>
      </dsp:txBody>
      <dsp:txXfrm>
        <a:off x="3083730" y="1831521"/>
        <a:ext cx="2612792" cy="1567675"/>
      </dsp:txXfrm>
    </dsp:sp>
    <dsp:sp modelId="{DCBBC25E-FCBB-4D6B-A0AF-8E2D065DC34E}">
      <dsp:nvSpPr>
        <dsp:cNvPr id="0" name=""/>
        <dsp:cNvSpPr/>
      </dsp:nvSpPr>
      <dsp:spPr>
        <a:xfrm>
          <a:off x="209657" y="3660476"/>
          <a:ext cx="2612792" cy="1567675"/>
        </a:xfrm>
        <a:prstGeom prst="rect">
          <a:avLst/>
        </a:prstGeom>
        <a:solidFill>
          <a:schemeClr val="accent2">
            <a:hueOff val="-706157"/>
            <a:satOff val="3374"/>
            <a:lumOff val="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Other assessments are used across the school to screen for speech and language difficulties, and learning difficulties</a:t>
          </a:r>
        </a:p>
      </dsp:txBody>
      <dsp:txXfrm>
        <a:off x="209657" y="3660476"/>
        <a:ext cx="2612792" cy="1567675"/>
      </dsp:txXfrm>
    </dsp:sp>
    <dsp:sp modelId="{BCA70410-2E48-4D19-8099-3ADDAAF77B5D}">
      <dsp:nvSpPr>
        <dsp:cNvPr id="0" name=""/>
        <dsp:cNvSpPr/>
      </dsp:nvSpPr>
      <dsp:spPr>
        <a:xfrm>
          <a:off x="3083730" y="3660476"/>
          <a:ext cx="2612792" cy="1567675"/>
        </a:xfrm>
        <a:prstGeom prst="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Other professionals, such as speech and language therapists and occupational therapists, may conduct their own assessments on children they are working directly with</a:t>
          </a:r>
        </a:p>
      </dsp:txBody>
      <dsp:txXfrm>
        <a:off x="3083730" y="3660476"/>
        <a:ext cx="2612792" cy="15676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0ACA2-1E24-4999-9B64-9B2F9F524FE8}">
      <dsp:nvSpPr>
        <dsp:cNvPr id="0" name=""/>
        <dsp:cNvSpPr/>
      </dsp:nvSpPr>
      <dsp:spPr>
        <a:xfrm>
          <a:off x="287043"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C7F0CB-1E4E-4924-A019-E2545C533E9D}">
      <dsp:nvSpPr>
        <dsp:cNvPr id="0" name=""/>
        <dsp:cNvSpPr/>
      </dsp:nvSpPr>
      <dsp:spPr>
        <a:xfrm>
          <a:off x="477168" y="1077924"/>
          <a:ext cx="511875" cy="5118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073896-642A-4567-92F1-599CA35018D8}">
      <dsp:nvSpPr>
        <dsp:cNvPr id="0" name=""/>
        <dsp:cNvSpPr/>
      </dsp:nvSpPr>
      <dsp:spPr>
        <a:xfrm>
          <a:off x="1856"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Formal assessments</a:t>
          </a:r>
          <a:endParaRPr lang="en-US" sz="1500" kern="1200"/>
        </a:p>
      </dsp:txBody>
      <dsp:txXfrm>
        <a:off x="1856" y="2057800"/>
        <a:ext cx="1462500" cy="585000"/>
      </dsp:txXfrm>
    </dsp:sp>
    <dsp:sp modelId="{17A465AB-270E-423B-9F7A-E003F24AC239}">
      <dsp:nvSpPr>
        <dsp:cNvPr id="0" name=""/>
        <dsp:cNvSpPr/>
      </dsp:nvSpPr>
      <dsp:spPr>
        <a:xfrm>
          <a:off x="2005481"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CC5B8D-E18F-4786-81D0-38EB5B544948}">
      <dsp:nvSpPr>
        <dsp:cNvPr id="0" name=""/>
        <dsp:cNvSpPr/>
      </dsp:nvSpPr>
      <dsp:spPr>
        <a:xfrm>
          <a:off x="2195606" y="1077924"/>
          <a:ext cx="511875" cy="511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E398F-2E3B-4279-8F23-71B118FAAB8C}">
      <dsp:nvSpPr>
        <dsp:cNvPr id="0" name=""/>
        <dsp:cNvSpPr/>
      </dsp:nvSpPr>
      <dsp:spPr>
        <a:xfrm>
          <a:off x="1720293"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Observations</a:t>
          </a:r>
          <a:endParaRPr lang="en-US" sz="1500" kern="1200"/>
        </a:p>
      </dsp:txBody>
      <dsp:txXfrm>
        <a:off x="1720293" y="2057800"/>
        <a:ext cx="1462500" cy="585000"/>
      </dsp:txXfrm>
    </dsp:sp>
    <dsp:sp modelId="{F4F8C7C0-FEFF-47F0-9FBE-0741C7A802EC}">
      <dsp:nvSpPr>
        <dsp:cNvPr id="0" name=""/>
        <dsp:cNvSpPr/>
      </dsp:nvSpPr>
      <dsp:spPr>
        <a:xfrm>
          <a:off x="3723918"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FF19F4-78BE-4BA6-BD98-E115B16AD551}">
      <dsp:nvSpPr>
        <dsp:cNvPr id="0" name=""/>
        <dsp:cNvSpPr/>
      </dsp:nvSpPr>
      <dsp:spPr>
        <a:xfrm>
          <a:off x="3914043" y="1077924"/>
          <a:ext cx="511875" cy="5118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4B39A80-8277-4A41-92F4-11B2A5F96CF9}">
      <dsp:nvSpPr>
        <dsp:cNvPr id="0" name=""/>
        <dsp:cNvSpPr/>
      </dsp:nvSpPr>
      <dsp:spPr>
        <a:xfrm>
          <a:off x="3438731"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Discussions with staff</a:t>
          </a:r>
          <a:endParaRPr lang="en-US" sz="1500" kern="1200"/>
        </a:p>
      </dsp:txBody>
      <dsp:txXfrm>
        <a:off x="3438731" y="2057800"/>
        <a:ext cx="1462500" cy="585000"/>
      </dsp:txXfrm>
    </dsp:sp>
    <dsp:sp modelId="{7AF69D02-EA97-4F31-AACF-D8B4BD2FE2CB}">
      <dsp:nvSpPr>
        <dsp:cNvPr id="0" name=""/>
        <dsp:cNvSpPr/>
      </dsp:nvSpPr>
      <dsp:spPr>
        <a:xfrm>
          <a:off x="5442356"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96BC58-7361-49CA-883B-652E24D07BF7}">
      <dsp:nvSpPr>
        <dsp:cNvPr id="0" name=""/>
        <dsp:cNvSpPr/>
      </dsp:nvSpPr>
      <dsp:spPr>
        <a:xfrm>
          <a:off x="5632481" y="1077924"/>
          <a:ext cx="511875" cy="5118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5F4154-5046-4BFE-8B6D-9DA0F5272D78}">
      <dsp:nvSpPr>
        <dsp:cNvPr id="0" name=""/>
        <dsp:cNvSpPr/>
      </dsp:nvSpPr>
      <dsp:spPr>
        <a:xfrm>
          <a:off x="5157168"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Discussions with parents</a:t>
          </a:r>
          <a:endParaRPr lang="en-US" sz="1500" kern="1200"/>
        </a:p>
      </dsp:txBody>
      <dsp:txXfrm>
        <a:off x="5157168" y="2057800"/>
        <a:ext cx="1462500" cy="585000"/>
      </dsp:txXfrm>
    </dsp:sp>
    <dsp:sp modelId="{BDFBAE82-1BEF-453B-ABB3-39EF2DC93167}">
      <dsp:nvSpPr>
        <dsp:cNvPr id="0" name=""/>
        <dsp:cNvSpPr/>
      </dsp:nvSpPr>
      <dsp:spPr>
        <a:xfrm>
          <a:off x="7160793"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956053-AFBB-4586-9D8C-EDFE8AE8D04C}">
      <dsp:nvSpPr>
        <dsp:cNvPr id="0" name=""/>
        <dsp:cNvSpPr/>
      </dsp:nvSpPr>
      <dsp:spPr>
        <a:xfrm>
          <a:off x="7350918" y="1077924"/>
          <a:ext cx="511875" cy="5118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3AA58B6-3399-4B98-AF73-380B931574C4}">
      <dsp:nvSpPr>
        <dsp:cNvPr id="0" name=""/>
        <dsp:cNvSpPr/>
      </dsp:nvSpPr>
      <dsp:spPr>
        <a:xfrm>
          <a:off x="6875606"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Professional reports</a:t>
          </a:r>
          <a:endParaRPr lang="en-US" sz="1500" kern="1200"/>
        </a:p>
      </dsp:txBody>
      <dsp:txXfrm>
        <a:off x="6875606" y="2057800"/>
        <a:ext cx="1462500" cy="585000"/>
      </dsp:txXfrm>
    </dsp:sp>
    <dsp:sp modelId="{66A2D2E8-17AB-4582-A487-FD443D37DE40}">
      <dsp:nvSpPr>
        <dsp:cNvPr id="0" name=""/>
        <dsp:cNvSpPr/>
      </dsp:nvSpPr>
      <dsp:spPr>
        <a:xfrm>
          <a:off x="8879231" y="887799"/>
          <a:ext cx="892125" cy="89212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A7ADF3-968F-42A3-9844-54E5B7903CBB}">
      <dsp:nvSpPr>
        <dsp:cNvPr id="0" name=""/>
        <dsp:cNvSpPr/>
      </dsp:nvSpPr>
      <dsp:spPr>
        <a:xfrm>
          <a:off x="9069356" y="1077924"/>
          <a:ext cx="511875" cy="51187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217545-47B4-424C-AEB8-BBBDC8F79696}">
      <dsp:nvSpPr>
        <dsp:cNvPr id="0" name=""/>
        <dsp:cNvSpPr/>
      </dsp:nvSpPr>
      <dsp:spPr>
        <a:xfrm>
          <a:off x="8594043" y="2057800"/>
          <a:ext cx="1462500" cy="58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Discussions with learners</a:t>
          </a:r>
          <a:endParaRPr lang="en-US" sz="1500" kern="1200"/>
        </a:p>
      </dsp:txBody>
      <dsp:txXfrm>
        <a:off x="8594043" y="2057800"/>
        <a:ext cx="1462500" cy="585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189675-AACB-4F60-A570-86E430033D34}">
      <dsp:nvSpPr>
        <dsp:cNvPr id="0" name=""/>
        <dsp:cNvSpPr/>
      </dsp:nvSpPr>
      <dsp:spPr>
        <a:xfrm>
          <a:off x="1704794" y="1113575"/>
          <a:ext cx="359297" cy="91440"/>
        </a:xfrm>
        <a:custGeom>
          <a:avLst/>
          <a:gdLst/>
          <a:ahLst/>
          <a:cxnLst/>
          <a:rect l="0" t="0" r="0" b="0"/>
          <a:pathLst>
            <a:path>
              <a:moveTo>
                <a:pt x="0" y="45720"/>
              </a:moveTo>
              <a:lnTo>
                <a:pt x="359297" y="45720"/>
              </a:lnTo>
            </a:path>
          </a:pathLst>
        </a:custGeom>
        <a:noFill/>
        <a:ln w="6350"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74696" y="1157343"/>
        <a:ext cx="19494" cy="3902"/>
      </dsp:txXfrm>
    </dsp:sp>
    <dsp:sp modelId="{FA9B0BED-FC02-4E37-A092-6FC0C5BCE1B5}">
      <dsp:nvSpPr>
        <dsp:cNvPr id="0" name=""/>
        <dsp:cNvSpPr/>
      </dsp:nvSpPr>
      <dsp:spPr>
        <a:xfrm>
          <a:off x="11387" y="650733"/>
          <a:ext cx="1695206" cy="1017124"/>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Make observations and look at any assessment or report data </a:t>
          </a:r>
          <a:endParaRPr lang="en-US" sz="1200" kern="1200" dirty="0">
            <a:latin typeface="Meiryo"/>
            <a:ea typeface="Meiryo"/>
          </a:endParaRPr>
        </a:p>
      </dsp:txBody>
      <dsp:txXfrm>
        <a:off x="11387" y="650733"/>
        <a:ext cx="1695206" cy="1017124"/>
      </dsp:txXfrm>
    </dsp:sp>
    <dsp:sp modelId="{3EA93359-0792-4695-87F9-7AB8450450A8}">
      <dsp:nvSpPr>
        <dsp:cNvPr id="0" name=""/>
        <dsp:cNvSpPr/>
      </dsp:nvSpPr>
      <dsp:spPr>
        <a:xfrm>
          <a:off x="3789899" y="1113575"/>
          <a:ext cx="359297" cy="91440"/>
        </a:xfrm>
        <a:custGeom>
          <a:avLst/>
          <a:gdLst/>
          <a:ahLst/>
          <a:cxnLst/>
          <a:rect l="0" t="0" r="0" b="0"/>
          <a:pathLst>
            <a:path>
              <a:moveTo>
                <a:pt x="0" y="45720"/>
              </a:moveTo>
              <a:lnTo>
                <a:pt x="359297" y="45720"/>
              </a:lnTo>
            </a:path>
          </a:pathLst>
        </a:custGeom>
        <a:noFill/>
        <a:ln w="6350"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59800" y="1157343"/>
        <a:ext cx="19494" cy="3902"/>
      </dsp:txXfrm>
    </dsp:sp>
    <dsp:sp modelId="{2E838DE1-3C73-4A4E-A975-F21EA0ACD11A}">
      <dsp:nvSpPr>
        <dsp:cNvPr id="0" name=""/>
        <dsp:cNvSpPr/>
      </dsp:nvSpPr>
      <dsp:spPr>
        <a:xfrm>
          <a:off x="2096492" y="650733"/>
          <a:ext cx="1695206" cy="1017124"/>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Know the child's strengths, interests, and difficulties </a:t>
          </a:r>
          <a:endParaRPr lang="en-US" sz="1200" kern="1200" dirty="0">
            <a:latin typeface="Meiryo"/>
            <a:ea typeface="Meiryo"/>
          </a:endParaRPr>
        </a:p>
      </dsp:txBody>
      <dsp:txXfrm>
        <a:off x="2096492" y="650733"/>
        <a:ext cx="1695206" cy="1017124"/>
      </dsp:txXfrm>
    </dsp:sp>
    <dsp:sp modelId="{FDA65565-8F9E-41A2-B744-FD323B9345F1}">
      <dsp:nvSpPr>
        <dsp:cNvPr id="0" name=""/>
        <dsp:cNvSpPr/>
      </dsp:nvSpPr>
      <dsp:spPr>
        <a:xfrm>
          <a:off x="5875003" y="1113575"/>
          <a:ext cx="359297" cy="91440"/>
        </a:xfrm>
        <a:custGeom>
          <a:avLst/>
          <a:gdLst/>
          <a:ahLst/>
          <a:cxnLst/>
          <a:rect l="0" t="0" r="0" b="0"/>
          <a:pathLst>
            <a:path>
              <a:moveTo>
                <a:pt x="0" y="45720"/>
              </a:moveTo>
              <a:lnTo>
                <a:pt x="359297" y="45720"/>
              </a:lnTo>
            </a:path>
          </a:pathLst>
        </a:custGeom>
        <a:noFill/>
        <a:ln w="6350"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44904" y="1157343"/>
        <a:ext cx="19494" cy="3902"/>
      </dsp:txXfrm>
    </dsp:sp>
    <dsp:sp modelId="{23805553-5FC6-4D42-8AEC-B0310BC7E908}">
      <dsp:nvSpPr>
        <dsp:cNvPr id="0" name=""/>
        <dsp:cNvSpPr/>
      </dsp:nvSpPr>
      <dsp:spPr>
        <a:xfrm>
          <a:off x="4181596" y="650733"/>
          <a:ext cx="1695206" cy="1017124"/>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Chat with the child about what they find easy or tricky</a:t>
          </a:r>
          <a:endParaRPr lang="en-US" sz="1200" kern="1200" dirty="0">
            <a:latin typeface="Meiryo"/>
            <a:ea typeface="Meiryo"/>
          </a:endParaRPr>
        </a:p>
      </dsp:txBody>
      <dsp:txXfrm>
        <a:off x="4181596" y="650733"/>
        <a:ext cx="1695206" cy="1017124"/>
      </dsp:txXfrm>
    </dsp:sp>
    <dsp:sp modelId="{B8B424BB-2AE9-4328-9164-9C6DAF4C7CF8}">
      <dsp:nvSpPr>
        <dsp:cNvPr id="0" name=""/>
        <dsp:cNvSpPr/>
      </dsp:nvSpPr>
      <dsp:spPr>
        <a:xfrm>
          <a:off x="7960107" y="1113575"/>
          <a:ext cx="359297" cy="91440"/>
        </a:xfrm>
        <a:custGeom>
          <a:avLst/>
          <a:gdLst/>
          <a:ahLst/>
          <a:cxnLst/>
          <a:rect l="0" t="0" r="0" b="0"/>
          <a:pathLst>
            <a:path>
              <a:moveTo>
                <a:pt x="0" y="45720"/>
              </a:moveTo>
              <a:lnTo>
                <a:pt x="359297" y="45720"/>
              </a:lnTo>
            </a:path>
          </a:pathLst>
        </a:custGeom>
        <a:noFill/>
        <a:ln w="6350"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30009" y="1157343"/>
        <a:ext cx="19494" cy="3902"/>
      </dsp:txXfrm>
    </dsp:sp>
    <dsp:sp modelId="{18D5B165-8A4F-4428-8123-85A0B868AEF4}">
      <dsp:nvSpPr>
        <dsp:cNvPr id="0" name=""/>
        <dsp:cNvSpPr/>
      </dsp:nvSpPr>
      <dsp:spPr>
        <a:xfrm>
          <a:off x="6266700" y="650733"/>
          <a:ext cx="1695206" cy="1017124"/>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Chat to the child's parents and carers</a:t>
          </a:r>
          <a:endParaRPr lang="en-US" sz="1200" kern="1200" dirty="0">
            <a:latin typeface="Meiryo"/>
            <a:ea typeface="Meiryo"/>
          </a:endParaRPr>
        </a:p>
      </dsp:txBody>
      <dsp:txXfrm>
        <a:off x="6266700" y="650733"/>
        <a:ext cx="1695206" cy="1017124"/>
      </dsp:txXfrm>
    </dsp:sp>
    <dsp:sp modelId="{CB48C839-8658-4742-8CA0-1907DD6AEEFB}">
      <dsp:nvSpPr>
        <dsp:cNvPr id="0" name=""/>
        <dsp:cNvSpPr/>
      </dsp:nvSpPr>
      <dsp:spPr>
        <a:xfrm>
          <a:off x="858991" y="1666057"/>
          <a:ext cx="8340417" cy="359297"/>
        </a:xfrm>
        <a:custGeom>
          <a:avLst/>
          <a:gdLst/>
          <a:ahLst/>
          <a:cxnLst/>
          <a:rect l="0" t="0" r="0" b="0"/>
          <a:pathLst>
            <a:path>
              <a:moveTo>
                <a:pt x="8340417" y="0"/>
              </a:moveTo>
              <a:lnTo>
                <a:pt x="8340417" y="196748"/>
              </a:lnTo>
              <a:lnTo>
                <a:pt x="0" y="196748"/>
              </a:lnTo>
              <a:lnTo>
                <a:pt x="0" y="359297"/>
              </a:lnTo>
            </a:path>
          </a:pathLst>
        </a:custGeom>
        <a:noFill/>
        <a:ln w="6350" cap="flat"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820461" y="1843754"/>
        <a:ext cx="417476" cy="3902"/>
      </dsp:txXfrm>
    </dsp:sp>
    <dsp:sp modelId="{7716C68B-7022-4AEB-89C9-0A6FDE3984CD}">
      <dsp:nvSpPr>
        <dsp:cNvPr id="0" name=""/>
        <dsp:cNvSpPr/>
      </dsp:nvSpPr>
      <dsp:spPr>
        <a:xfrm>
          <a:off x="8351805" y="650733"/>
          <a:ext cx="1695206" cy="1017124"/>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Implement provision and record the impact</a:t>
          </a:r>
          <a:endParaRPr lang="en-US" sz="1200" kern="1200" dirty="0">
            <a:latin typeface="Meiryo"/>
            <a:ea typeface="Meiryo"/>
          </a:endParaRPr>
        </a:p>
      </dsp:txBody>
      <dsp:txXfrm>
        <a:off x="8351805" y="650733"/>
        <a:ext cx="1695206" cy="1017124"/>
      </dsp:txXfrm>
    </dsp:sp>
    <dsp:sp modelId="{BCC279CA-C1FA-4C9D-A142-69C69EC80BE0}">
      <dsp:nvSpPr>
        <dsp:cNvPr id="0" name=""/>
        <dsp:cNvSpPr/>
      </dsp:nvSpPr>
      <dsp:spPr>
        <a:xfrm>
          <a:off x="1704794" y="2520596"/>
          <a:ext cx="359297" cy="91440"/>
        </a:xfrm>
        <a:custGeom>
          <a:avLst/>
          <a:gdLst/>
          <a:ahLst/>
          <a:cxnLst/>
          <a:rect l="0" t="0" r="0" b="0"/>
          <a:pathLst>
            <a:path>
              <a:moveTo>
                <a:pt x="0" y="45720"/>
              </a:moveTo>
              <a:lnTo>
                <a:pt x="359297" y="45720"/>
              </a:lnTo>
            </a:path>
          </a:pathLst>
        </a:custGeom>
        <a:noFill/>
        <a:ln w="6350"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74696" y="2564365"/>
        <a:ext cx="19494" cy="3902"/>
      </dsp:txXfrm>
    </dsp:sp>
    <dsp:sp modelId="{BFAB6C77-02A8-45DC-898F-5000A55B9E3E}">
      <dsp:nvSpPr>
        <dsp:cNvPr id="0" name=""/>
        <dsp:cNvSpPr/>
      </dsp:nvSpPr>
      <dsp:spPr>
        <a:xfrm>
          <a:off x="11387" y="2057754"/>
          <a:ext cx="1695206" cy="1017124"/>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Meiryo"/>
              <a:ea typeface="Meiryo"/>
            </a:rPr>
            <a:t>Trial incremental changes </a:t>
          </a:r>
          <a:endParaRPr lang="en-US" sz="1200" kern="1200" dirty="0">
            <a:latin typeface="Meiryo"/>
            <a:ea typeface="Meiryo"/>
          </a:endParaRPr>
        </a:p>
      </dsp:txBody>
      <dsp:txXfrm>
        <a:off x="11387" y="2057754"/>
        <a:ext cx="1695206" cy="1017124"/>
      </dsp:txXfrm>
    </dsp:sp>
    <dsp:sp modelId="{4DB3ACEF-B28A-4AD8-9DF4-59D418442640}">
      <dsp:nvSpPr>
        <dsp:cNvPr id="0" name=""/>
        <dsp:cNvSpPr/>
      </dsp:nvSpPr>
      <dsp:spPr>
        <a:xfrm>
          <a:off x="3789899" y="2520596"/>
          <a:ext cx="359297" cy="91440"/>
        </a:xfrm>
        <a:custGeom>
          <a:avLst/>
          <a:gdLst/>
          <a:ahLst/>
          <a:cxnLst/>
          <a:rect l="0" t="0" r="0" b="0"/>
          <a:pathLst>
            <a:path>
              <a:moveTo>
                <a:pt x="0" y="45720"/>
              </a:moveTo>
              <a:lnTo>
                <a:pt x="359297" y="45720"/>
              </a:lnTo>
            </a:path>
          </a:pathLst>
        </a:custGeom>
        <a:noFill/>
        <a:ln w="6350"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59800" y="2564365"/>
        <a:ext cx="19494" cy="3902"/>
      </dsp:txXfrm>
    </dsp:sp>
    <dsp:sp modelId="{E891260B-F378-4069-A5CE-430C822166B6}">
      <dsp:nvSpPr>
        <dsp:cNvPr id="0" name=""/>
        <dsp:cNvSpPr/>
      </dsp:nvSpPr>
      <dsp:spPr>
        <a:xfrm>
          <a:off x="2096492" y="2057754"/>
          <a:ext cx="1695206" cy="1017124"/>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Meiryo"/>
              <a:ea typeface="Meiryo"/>
            </a:rPr>
            <a:t>Review the learner’s progress </a:t>
          </a:r>
          <a:endParaRPr lang="en-US" sz="1200" kern="1200" dirty="0">
            <a:latin typeface="Meiryo"/>
            <a:ea typeface="Meiryo"/>
          </a:endParaRPr>
        </a:p>
      </dsp:txBody>
      <dsp:txXfrm>
        <a:off x="2096492" y="2057754"/>
        <a:ext cx="1695206" cy="1017124"/>
      </dsp:txXfrm>
    </dsp:sp>
    <dsp:sp modelId="{678E5ED3-6D64-4D11-8367-BEA4B888B153}">
      <dsp:nvSpPr>
        <dsp:cNvPr id="0" name=""/>
        <dsp:cNvSpPr/>
      </dsp:nvSpPr>
      <dsp:spPr>
        <a:xfrm>
          <a:off x="5875003" y="2520596"/>
          <a:ext cx="359297" cy="91440"/>
        </a:xfrm>
        <a:custGeom>
          <a:avLst/>
          <a:gdLst/>
          <a:ahLst/>
          <a:cxnLst/>
          <a:rect l="0" t="0" r="0" b="0"/>
          <a:pathLst>
            <a:path>
              <a:moveTo>
                <a:pt x="0" y="45720"/>
              </a:moveTo>
              <a:lnTo>
                <a:pt x="359297" y="45720"/>
              </a:lnTo>
            </a:path>
          </a:pathLst>
        </a:custGeom>
        <a:noFill/>
        <a:ln w="6350"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44904" y="2564365"/>
        <a:ext cx="19494" cy="3902"/>
      </dsp:txXfrm>
    </dsp:sp>
    <dsp:sp modelId="{5BA09881-280B-4318-86A8-DD38B8486879}">
      <dsp:nvSpPr>
        <dsp:cNvPr id="0" name=""/>
        <dsp:cNvSpPr/>
      </dsp:nvSpPr>
      <dsp:spPr>
        <a:xfrm>
          <a:off x="4181596" y="2057754"/>
          <a:ext cx="1695206" cy="1017124"/>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Meiryo"/>
              <a:ea typeface="Meiryo"/>
            </a:rPr>
            <a:t>Adopted a test and learn approach</a:t>
          </a:r>
          <a:endParaRPr lang="en-US" sz="1200" kern="1200" dirty="0">
            <a:latin typeface="Meiryo"/>
            <a:ea typeface="Meiryo"/>
          </a:endParaRPr>
        </a:p>
      </dsp:txBody>
      <dsp:txXfrm>
        <a:off x="4181596" y="2057754"/>
        <a:ext cx="1695206" cy="1017124"/>
      </dsp:txXfrm>
    </dsp:sp>
    <dsp:sp modelId="{BEE2865D-21F5-4E79-8496-9D0E5568C36F}">
      <dsp:nvSpPr>
        <dsp:cNvPr id="0" name=""/>
        <dsp:cNvSpPr/>
      </dsp:nvSpPr>
      <dsp:spPr>
        <a:xfrm>
          <a:off x="6266700" y="2057754"/>
          <a:ext cx="1695206" cy="1017124"/>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067" tIns="87193" rIns="83067" bIns="87193"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Meiryo"/>
              <a:ea typeface="Meiryo"/>
            </a:rPr>
            <a:t>Contact the SENCO for support and advice if needed</a:t>
          </a:r>
        </a:p>
      </dsp:txBody>
      <dsp:txXfrm>
        <a:off x="6266700" y="2057754"/>
        <a:ext cx="1695206" cy="101712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49AFD-CA81-40C5-A788-5847DAAED4DC}">
      <dsp:nvSpPr>
        <dsp:cNvPr id="0" name=""/>
        <dsp:cNvSpPr/>
      </dsp:nvSpPr>
      <dsp:spPr>
        <a:xfrm>
          <a:off x="0" y="2554"/>
          <a:ext cx="590618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67A183-9355-45BC-8512-E00094E19B77}">
      <dsp:nvSpPr>
        <dsp:cNvPr id="0" name=""/>
        <dsp:cNvSpPr/>
      </dsp:nvSpPr>
      <dsp:spPr>
        <a:xfrm>
          <a:off x="0" y="2554"/>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baseline="0"/>
            <a:t>Most children and young people will have their needs met through universal mainstream provision for example, in school via SEN Support</a:t>
          </a:r>
          <a:r>
            <a:rPr lang="en-US" sz="1900" kern="1200"/>
            <a:t>, using the strategies and provision detailed in the ‘Ordinarily Available Provision’ document.</a:t>
          </a:r>
        </a:p>
      </dsp:txBody>
      <dsp:txXfrm>
        <a:off x="0" y="2554"/>
        <a:ext cx="5906181" cy="1741869"/>
      </dsp:txXfrm>
    </dsp:sp>
    <dsp:sp modelId="{71B03B6E-B052-4970-A378-23F907317EA7}">
      <dsp:nvSpPr>
        <dsp:cNvPr id="0" name=""/>
        <dsp:cNvSpPr/>
      </dsp:nvSpPr>
      <dsp:spPr>
        <a:xfrm>
          <a:off x="0" y="1744424"/>
          <a:ext cx="5906181" cy="0"/>
        </a:xfrm>
        <a:prstGeom prst="line">
          <a:avLst/>
        </a:prstGeom>
        <a:solidFill>
          <a:schemeClr val="accent2">
            <a:hueOff val="-441348"/>
            <a:satOff val="2109"/>
            <a:lumOff val="2941"/>
            <a:alphaOff val="0"/>
          </a:schemeClr>
        </a:solidFill>
        <a:ln w="12700" cap="flat" cmpd="sng" algn="ctr">
          <a:solidFill>
            <a:schemeClr val="accent2">
              <a:hueOff val="-441348"/>
              <a:satOff val="2109"/>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9B0993-AEF2-4876-9AA9-AFCA4D82CB05}">
      <dsp:nvSpPr>
        <dsp:cNvPr id="0" name=""/>
        <dsp:cNvSpPr/>
      </dsp:nvSpPr>
      <dsp:spPr>
        <a:xfrm>
          <a:off x="0" y="1744424"/>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baseline="0"/>
            <a:t>A small number of</a:t>
          </a:r>
          <a:r>
            <a:rPr lang="en-US" sz="1900" kern="1200"/>
            <a:t> children have more complex needs, and require provision over and above that which is ordinarily available within mainstream education settings. In these situations an Education</a:t>
          </a:r>
          <a:r>
            <a:rPr lang="en-US" sz="1900" b="0" i="0" kern="1200" baseline="0"/>
            <a:t>, Health and Care (EHC) </a:t>
          </a:r>
          <a:r>
            <a:rPr lang="en-US" sz="1900" kern="1200"/>
            <a:t>Needs Assessment would be applied for. </a:t>
          </a:r>
        </a:p>
      </dsp:txBody>
      <dsp:txXfrm>
        <a:off x="0" y="1744424"/>
        <a:ext cx="5906181" cy="1741869"/>
      </dsp:txXfrm>
    </dsp:sp>
    <dsp:sp modelId="{A9DBBEF4-5415-4AB4-BA39-957B6ED01353}">
      <dsp:nvSpPr>
        <dsp:cNvPr id="0" name=""/>
        <dsp:cNvSpPr/>
      </dsp:nvSpPr>
      <dsp:spPr>
        <a:xfrm>
          <a:off x="0" y="3486293"/>
          <a:ext cx="5906181" cy="0"/>
        </a:xfrm>
        <a:prstGeom prst="line">
          <a:avLst/>
        </a:prstGeom>
        <a:solidFill>
          <a:schemeClr val="accent2">
            <a:hueOff val="-882696"/>
            <a:satOff val="4218"/>
            <a:lumOff val="5883"/>
            <a:alphaOff val="0"/>
          </a:schemeClr>
        </a:solidFill>
        <a:ln w="12700" cap="flat" cmpd="sng" algn="ctr">
          <a:solidFill>
            <a:schemeClr val="accent2">
              <a:hueOff val="-882696"/>
              <a:satOff val="4218"/>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CEEB7B-CE85-4ADB-91F7-7EE0B664D72C}">
      <dsp:nvSpPr>
        <dsp:cNvPr id="0" name=""/>
        <dsp:cNvSpPr/>
      </dsp:nvSpPr>
      <dsp:spPr>
        <a:xfrm>
          <a:off x="0" y="3486293"/>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baseline="0"/>
            <a:t>An EHC Plan is only provided after an assessment with input from the family and relevant professionals. Once finalised the EHC Plan will be reviewed annually.</a:t>
          </a:r>
          <a:endParaRPr lang="en-US" sz="1900" kern="1200"/>
        </a:p>
      </dsp:txBody>
      <dsp:txXfrm>
        <a:off x="0" y="3486293"/>
        <a:ext cx="5906181" cy="17418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63E8AF-9AA3-494F-92F9-9E6162893DF8}">
      <dsp:nvSpPr>
        <dsp:cNvPr id="0" name=""/>
        <dsp:cNvSpPr/>
      </dsp:nvSpPr>
      <dsp:spPr>
        <a:xfrm>
          <a:off x="0" y="460980"/>
          <a:ext cx="4810815" cy="968759"/>
        </a:xfrm>
        <a:prstGeom prst="round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kern="1200" baseline="0" dirty="0"/>
            <a:t>For as much as possible, pupils receive Quality First Teaching in the classroom with their peers</a:t>
          </a:r>
          <a:endParaRPr lang="en-US" sz="1800" kern="1200" dirty="0"/>
        </a:p>
      </dsp:txBody>
      <dsp:txXfrm>
        <a:off x="47291" y="508271"/>
        <a:ext cx="4716233" cy="874177"/>
      </dsp:txXfrm>
    </dsp:sp>
    <dsp:sp modelId="{B00422A9-78D6-489A-A124-228C0A0E0ED6}">
      <dsp:nvSpPr>
        <dsp:cNvPr id="0" name=""/>
        <dsp:cNvSpPr/>
      </dsp:nvSpPr>
      <dsp:spPr>
        <a:xfrm>
          <a:off x="0" y="1481580"/>
          <a:ext cx="4810815" cy="968759"/>
        </a:xfrm>
        <a:prstGeom prst="round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kern="1200" baseline="0" dirty="0"/>
            <a:t>Each year group also has an allocated ‘</a:t>
          </a:r>
          <a:r>
            <a:rPr lang="en-US" sz="1800" b="0" kern="1200" baseline="0" dirty="0" err="1"/>
            <a:t>centre</a:t>
          </a:r>
          <a:r>
            <a:rPr lang="en-US" sz="1800" b="0" kern="1200" baseline="0" dirty="0"/>
            <a:t>’ where small group and 1:1 interventions can take place</a:t>
          </a:r>
          <a:endParaRPr lang="en-US" sz="1800" kern="1200" dirty="0"/>
        </a:p>
      </dsp:txBody>
      <dsp:txXfrm>
        <a:off x="47291" y="1528871"/>
        <a:ext cx="4716233" cy="874177"/>
      </dsp:txXfrm>
    </dsp:sp>
    <dsp:sp modelId="{71FF6BD2-8FC4-4B9A-BE75-E12BB89A765A}">
      <dsp:nvSpPr>
        <dsp:cNvPr id="0" name=""/>
        <dsp:cNvSpPr/>
      </dsp:nvSpPr>
      <dsp:spPr>
        <a:xfrm>
          <a:off x="0" y="2502180"/>
          <a:ext cx="4810815" cy="968759"/>
        </a:xfrm>
        <a:prstGeom prst="round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Century Gothic" panose="020B0502020202020204"/>
            </a:rPr>
            <a:t>We have access to the Rainbow Room and ELSA room, which are relaxing areas to support children's emotional needs</a:t>
          </a:r>
        </a:p>
      </dsp:txBody>
      <dsp:txXfrm>
        <a:off x="47291" y="2549471"/>
        <a:ext cx="4716233" cy="87417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8C27D7-9585-40D0-87C8-DC21F15C1D8D}">
      <dsp:nvSpPr>
        <dsp:cNvPr id="0" name=""/>
        <dsp:cNvSpPr/>
      </dsp:nvSpPr>
      <dsp:spPr>
        <a:xfrm>
          <a:off x="104529" y="1371"/>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Bucks Specialist Teaching service </a:t>
          </a:r>
        </a:p>
      </dsp:txBody>
      <dsp:txXfrm>
        <a:off x="104529" y="1371"/>
        <a:ext cx="1218184" cy="730910"/>
      </dsp:txXfrm>
    </dsp:sp>
    <dsp:sp modelId="{18805006-6CE3-4BE4-9101-3EAEBCCF4373}">
      <dsp:nvSpPr>
        <dsp:cNvPr id="0" name=""/>
        <dsp:cNvSpPr/>
      </dsp:nvSpPr>
      <dsp:spPr>
        <a:xfrm>
          <a:off x="1444532" y="1371"/>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NHS Occupational Therapy Service</a:t>
          </a:r>
        </a:p>
      </dsp:txBody>
      <dsp:txXfrm>
        <a:off x="1444532" y="1371"/>
        <a:ext cx="1218184" cy="730910"/>
      </dsp:txXfrm>
    </dsp:sp>
    <dsp:sp modelId="{E6462483-F6DB-4FD4-B8B2-7B89336CEE3A}">
      <dsp:nvSpPr>
        <dsp:cNvPr id="0" name=""/>
        <dsp:cNvSpPr/>
      </dsp:nvSpPr>
      <dsp:spPr>
        <a:xfrm>
          <a:off x="2784534" y="1371"/>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NHS Speech and Language Therapy service</a:t>
          </a:r>
        </a:p>
      </dsp:txBody>
      <dsp:txXfrm>
        <a:off x="2784534" y="1371"/>
        <a:ext cx="1218184" cy="730910"/>
      </dsp:txXfrm>
    </dsp:sp>
    <dsp:sp modelId="{AAED6FB7-D278-4B75-B4B1-5B58543FC569}">
      <dsp:nvSpPr>
        <dsp:cNvPr id="0" name=""/>
        <dsp:cNvSpPr/>
      </dsp:nvSpPr>
      <dsp:spPr>
        <a:xfrm>
          <a:off x="4124537" y="1371"/>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Bucks Educational Psychologists</a:t>
          </a:r>
        </a:p>
      </dsp:txBody>
      <dsp:txXfrm>
        <a:off x="4124537" y="1371"/>
        <a:ext cx="1218184" cy="730910"/>
      </dsp:txXfrm>
    </dsp:sp>
    <dsp:sp modelId="{8E315729-B6CC-4E38-B680-39B20340DB83}">
      <dsp:nvSpPr>
        <dsp:cNvPr id="0" name=""/>
        <dsp:cNvSpPr/>
      </dsp:nvSpPr>
      <dsp:spPr>
        <a:xfrm>
          <a:off x="104529" y="854100"/>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Everlief Clinical Psychologist– termly advice clinics</a:t>
          </a:r>
        </a:p>
      </dsp:txBody>
      <dsp:txXfrm>
        <a:off x="104529" y="854100"/>
        <a:ext cx="1218184" cy="730910"/>
      </dsp:txXfrm>
    </dsp:sp>
    <dsp:sp modelId="{96C9F243-3E17-429A-984F-1D441E477D9E}">
      <dsp:nvSpPr>
        <dsp:cNvPr id="0" name=""/>
        <dsp:cNvSpPr/>
      </dsp:nvSpPr>
      <dsp:spPr>
        <a:xfrm>
          <a:off x="1444532" y="854100"/>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CAMHs</a:t>
          </a:r>
        </a:p>
      </dsp:txBody>
      <dsp:txXfrm>
        <a:off x="1444532" y="854100"/>
        <a:ext cx="1218184" cy="730910"/>
      </dsp:txXfrm>
    </dsp:sp>
    <dsp:sp modelId="{E3691FB7-76FF-446B-AB50-65D2090C4CAB}">
      <dsp:nvSpPr>
        <dsp:cNvPr id="0" name=""/>
        <dsp:cNvSpPr/>
      </dsp:nvSpPr>
      <dsp:spPr>
        <a:xfrm>
          <a:off x="2784534" y="854100"/>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Social Care</a:t>
          </a:r>
        </a:p>
      </dsp:txBody>
      <dsp:txXfrm>
        <a:off x="2784534" y="854100"/>
        <a:ext cx="1218184" cy="730910"/>
      </dsp:txXfrm>
    </dsp:sp>
    <dsp:sp modelId="{B24A23A2-3A97-4850-8E18-118167E664E3}">
      <dsp:nvSpPr>
        <dsp:cNvPr id="0" name=""/>
        <dsp:cNvSpPr/>
      </dsp:nvSpPr>
      <dsp:spPr>
        <a:xfrm>
          <a:off x="4124537" y="854100"/>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Family resilience</a:t>
          </a:r>
        </a:p>
      </dsp:txBody>
      <dsp:txXfrm>
        <a:off x="4124537" y="854100"/>
        <a:ext cx="1218184" cy="730910"/>
      </dsp:txXfrm>
    </dsp:sp>
    <dsp:sp modelId="{6E80D5E9-D936-49DC-B424-971BADD2A8D2}">
      <dsp:nvSpPr>
        <dsp:cNvPr id="0" name=""/>
        <dsp:cNvSpPr/>
      </dsp:nvSpPr>
      <dsp:spPr>
        <a:xfrm>
          <a:off x="104529" y="1706829"/>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School Nursing Service</a:t>
          </a:r>
        </a:p>
      </dsp:txBody>
      <dsp:txXfrm>
        <a:off x="104529" y="1706829"/>
        <a:ext cx="1218184" cy="730910"/>
      </dsp:txXfrm>
    </dsp:sp>
    <dsp:sp modelId="{52E5D482-803D-4A82-A478-9881273D9D07}">
      <dsp:nvSpPr>
        <dsp:cNvPr id="0" name=""/>
        <dsp:cNvSpPr/>
      </dsp:nvSpPr>
      <dsp:spPr>
        <a:xfrm>
          <a:off x="1444532" y="1706829"/>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Woodlands Pupil Referral Unit</a:t>
          </a:r>
        </a:p>
      </dsp:txBody>
      <dsp:txXfrm>
        <a:off x="1444532" y="1706829"/>
        <a:ext cx="1218184" cy="730910"/>
      </dsp:txXfrm>
    </dsp:sp>
    <dsp:sp modelId="{B091C804-4BC9-4D65-93C9-AF312AF160A7}">
      <dsp:nvSpPr>
        <dsp:cNvPr id="0" name=""/>
        <dsp:cNvSpPr/>
      </dsp:nvSpPr>
      <dsp:spPr>
        <a:xfrm>
          <a:off x="2784534" y="1706829"/>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Bucks SEN Team</a:t>
          </a:r>
        </a:p>
      </dsp:txBody>
      <dsp:txXfrm>
        <a:off x="2784534" y="1706829"/>
        <a:ext cx="1218184" cy="730910"/>
      </dsp:txXfrm>
    </dsp:sp>
    <dsp:sp modelId="{2FEDA019-9C75-4905-BA96-76BFBDA318AC}">
      <dsp:nvSpPr>
        <dsp:cNvPr id="0" name=""/>
        <dsp:cNvSpPr/>
      </dsp:nvSpPr>
      <dsp:spPr>
        <a:xfrm>
          <a:off x="4124537" y="1706829"/>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Child Protection Services</a:t>
          </a:r>
        </a:p>
      </dsp:txBody>
      <dsp:txXfrm>
        <a:off x="4124537" y="1706829"/>
        <a:ext cx="1218184" cy="730910"/>
      </dsp:txXfrm>
    </dsp:sp>
    <dsp:sp modelId="{6912080E-7ED7-4B9B-A311-63267DA21672}">
      <dsp:nvSpPr>
        <dsp:cNvPr id="0" name=""/>
        <dsp:cNvSpPr/>
      </dsp:nvSpPr>
      <dsp:spPr>
        <a:xfrm>
          <a:off x="2114533" y="2559558"/>
          <a:ext cx="1218184" cy="73091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Virtual Schools</a:t>
          </a:r>
        </a:p>
      </dsp:txBody>
      <dsp:txXfrm>
        <a:off x="2114533" y="2559558"/>
        <a:ext cx="1218184" cy="73091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0D5F0-BCDE-40DF-8E6D-8D846B3AD3AE}">
      <dsp:nvSpPr>
        <dsp:cNvPr id="0" name=""/>
        <dsp:cNvSpPr/>
      </dsp:nvSpPr>
      <dsp:spPr>
        <a:xfrm>
          <a:off x="0" y="121228"/>
          <a:ext cx="5906181" cy="96539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Teachers are responsible for the provision of education for pupils with SEND in their class and are continually reviewing the efficacy of any strategies in place</a:t>
          </a:r>
        </a:p>
      </dsp:txBody>
      <dsp:txXfrm>
        <a:off x="47127" y="168355"/>
        <a:ext cx="5811927" cy="871142"/>
      </dsp:txXfrm>
    </dsp:sp>
    <dsp:sp modelId="{19F58B1C-9FC1-4AFA-A5E5-8FD38D753180}">
      <dsp:nvSpPr>
        <dsp:cNvPr id="0" name=""/>
        <dsp:cNvSpPr/>
      </dsp:nvSpPr>
      <dsp:spPr>
        <a:xfrm>
          <a:off x="0" y="1126944"/>
          <a:ext cx="5906181" cy="965396"/>
        </a:xfrm>
        <a:prstGeom prst="roundRect">
          <a:avLst/>
        </a:prstGeom>
        <a:solidFill>
          <a:schemeClr val="accent2">
            <a:hueOff val="-220674"/>
            <a:satOff val="1055"/>
            <a:lumOff val="147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Learning support assistants running interventions carry out regular assessments of the children, and share this information with teachers</a:t>
          </a:r>
        </a:p>
      </dsp:txBody>
      <dsp:txXfrm>
        <a:off x="47127" y="1174071"/>
        <a:ext cx="5811927" cy="871142"/>
      </dsp:txXfrm>
    </dsp:sp>
    <dsp:sp modelId="{73183F58-0205-4E08-8546-1053AEFC7C01}">
      <dsp:nvSpPr>
        <dsp:cNvPr id="0" name=""/>
        <dsp:cNvSpPr/>
      </dsp:nvSpPr>
      <dsp:spPr>
        <a:xfrm>
          <a:off x="0" y="2132660"/>
          <a:ext cx="5906181" cy="965396"/>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The school’s new Provision Map tool requires staff to input an assessment on entry and at the end of the intervention to assess its efficacy</a:t>
          </a:r>
        </a:p>
      </dsp:txBody>
      <dsp:txXfrm>
        <a:off x="47127" y="2179787"/>
        <a:ext cx="5811927" cy="871142"/>
      </dsp:txXfrm>
    </dsp:sp>
    <dsp:sp modelId="{1B8B1438-D344-4FF6-B94D-10C804F370B4}">
      <dsp:nvSpPr>
        <dsp:cNvPr id="0" name=""/>
        <dsp:cNvSpPr/>
      </dsp:nvSpPr>
      <dsp:spPr>
        <a:xfrm>
          <a:off x="0" y="3138377"/>
          <a:ext cx="5906181" cy="965396"/>
        </a:xfrm>
        <a:prstGeom prst="roundRect">
          <a:avLst/>
        </a:prstGeom>
        <a:solidFill>
          <a:schemeClr val="accent2">
            <a:hueOff val="-662022"/>
            <a:satOff val="3164"/>
            <a:lumOff val="441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Individual SEN targets are reviewed at three points in the year- October, February and June -as part of an ‘Assess, Plan, Do Review cycle.’ For pupils with EHCPs one of these is their  statutory annual review</a:t>
          </a:r>
        </a:p>
      </dsp:txBody>
      <dsp:txXfrm>
        <a:off x="47127" y="3185504"/>
        <a:ext cx="5811927" cy="871142"/>
      </dsp:txXfrm>
    </dsp:sp>
    <dsp:sp modelId="{D90DFC54-4A95-4E11-8E09-9363A9DD602F}">
      <dsp:nvSpPr>
        <dsp:cNvPr id="0" name=""/>
        <dsp:cNvSpPr/>
      </dsp:nvSpPr>
      <dsp:spPr>
        <a:xfrm>
          <a:off x="0" y="4144093"/>
          <a:ext cx="5906181" cy="965396"/>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The SENCO is involved with this whole process and may suggest alternative provision or seek to gain advice from other professionals/ service</a:t>
          </a:r>
        </a:p>
      </dsp:txBody>
      <dsp:txXfrm>
        <a:off x="47127" y="4191220"/>
        <a:ext cx="5811927" cy="87114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4EB99-821B-4023-ACCE-878C5511545B}">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dirty="0"/>
            <a:t>Two secure online tools:</a:t>
          </a:r>
          <a:r>
            <a:rPr lang="en-GB" sz="1300" kern="1200" dirty="0">
              <a:latin typeface="Calibri Light" panose="020F0302020204030204"/>
            </a:rPr>
            <a:t> </a:t>
          </a:r>
          <a:r>
            <a:rPr lang="en-GB" sz="1300" kern="1200" dirty="0"/>
            <a:t>CPOMs, where information on all emails, phone calls and meetings with parents and carers is shared.</a:t>
          </a:r>
          <a:r>
            <a:rPr lang="en-GB" sz="1300" kern="1200" dirty="0">
              <a:latin typeface="Calibri Light" panose="020F0302020204030204"/>
            </a:rPr>
            <a:t> </a:t>
          </a:r>
          <a:r>
            <a:rPr lang="en-GB" sz="1300" kern="1200" dirty="0"/>
            <a:t>Provision Map: This is a tool where we write and store all learning plans (SSPs), reports and other key information pertaining to our children with SEND.</a:t>
          </a:r>
          <a:r>
            <a:rPr lang="en-GB" sz="1300" kern="1200" dirty="0">
              <a:latin typeface="Calibri Light" panose="020F0302020204030204"/>
            </a:rPr>
            <a:t> </a:t>
          </a:r>
          <a:endParaRPr lang="en-US" sz="1300" kern="1200" dirty="0"/>
        </a:p>
      </dsp:txBody>
      <dsp:txXfrm>
        <a:off x="447913" y="1658"/>
        <a:ext cx="2863304" cy="1717982"/>
      </dsp:txXfrm>
    </dsp:sp>
    <dsp:sp modelId="{8EF81E05-EF10-410E-92E9-40DF1C57EEC9}">
      <dsp:nvSpPr>
        <dsp:cNvPr id="0" name=""/>
        <dsp:cNvSpPr/>
      </dsp:nvSpPr>
      <dsp:spPr>
        <a:xfrm>
          <a:off x="3597547" y="1658"/>
          <a:ext cx="2863304" cy="1717982"/>
        </a:xfrm>
        <a:prstGeom prst="rect">
          <a:avLst/>
        </a:prstGeom>
        <a:solidFill>
          <a:schemeClr val="accent2">
            <a:hueOff val="-220674"/>
            <a:satOff val="1055"/>
            <a:lumOff val="147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 dedicated transition meeting in July between the current and next class teacher to share what has worked well and any other important information</a:t>
          </a:r>
          <a:endParaRPr lang="en-US" sz="1300" kern="1200" dirty="0"/>
        </a:p>
      </dsp:txBody>
      <dsp:txXfrm>
        <a:off x="3597547" y="1658"/>
        <a:ext cx="2863304" cy="1717982"/>
      </dsp:txXfrm>
    </dsp:sp>
    <dsp:sp modelId="{D967C93E-496C-4696-B629-E9FB3C4E56F4}">
      <dsp:nvSpPr>
        <dsp:cNvPr id="0" name=""/>
        <dsp:cNvSpPr/>
      </dsp:nvSpPr>
      <dsp:spPr>
        <a:xfrm>
          <a:off x="6747182" y="1658"/>
          <a:ext cx="2863304" cy="1717982"/>
        </a:xfrm>
        <a:prstGeom prst="rect">
          <a:avLst/>
        </a:prstGeom>
        <a:solidFill>
          <a:schemeClr val="accent2">
            <a:hueOff val="-441348"/>
            <a:satOff val="2109"/>
            <a:lumOff val="294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SEND information folders containing important information, resources and</a:t>
          </a:r>
          <a:r>
            <a:rPr lang="en-GB" sz="1300" kern="1200" dirty="0">
              <a:latin typeface="Calibri Light" panose="020F0302020204030204"/>
            </a:rPr>
            <a:t> </a:t>
          </a:r>
          <a:r>
            <a:rPr lang="en-GB" sz="1300" kern="1200" dirty="0"/>
            <a:t> training tools specifically for the children in </a:t>
          </a:r>
          <a:r>
            <a:rPr lang="en-GB" sz="1300" kern="1200" dirty="0">
              <a:latin typeface="Century Gothic" panose="020B0502020202020204"/>
            </a:rPr>
            <a:t>the</a:t>
          </a:r>
          <a:r>
            <a:rPr lang="en-GB" sz="1300" kern="1200" dirty="0"/>
            <a:t> class</a:t>
          </a:r>
          <a:endParaRPr lang="en-US" sz="1300" kern="1200" dirty="0"/>
        </a:p>
      </dsp:txBody>
      <dsp:txXfrm>
        <a:off x="6747182" y="1658"/>
        <a:ext cx="2863304" cy="1717982"/>
      </dsp:txXfrm>
    </dsp:sp>
    <dsp:sp modelId="{E474A543-A375-4FC0-9AA7-1410E5DC4CD3}">
      <dsp:nvSpPr>
        <dsp:cNvPr id="0" name=""/>
        <dsp:cNvSpPr/>
      </dsp:nvSpPr>
      <dsp:spPr>
        <a:xfrm>
          <a:off x="2022730" y="2005971"/>
          <a:ext cx="2863304" cy="1717982"/>
        </a:xfrm>
        <a:prstGeom prst="rect">
          <a:avLst/>
        </a:prstGeom>
        <a:solidFill>
          <a:schemeClr val="accent2">
            <a:hueOff val="-662022"/>
            <a:satOff val="3164"/>
            <a:lumOff val="441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As SENCOs, we are always available across the week to answer any queries from staff, provide additional information or advice or support. We also have regular meetings with staff to discuss any concerns about pupil progress or children’s ability to access the curriculum.</a:t>
          </a:r>
          <a:endParaRPr lang="en-US" sz="1300" kern="1200" dirty="0"/>
        </a:p>
      </dsp:txBody>
      <dsp:txXfrm>
        <a:off x="2022730" y="2005971"/>
        <a:ext cx="2863304" cy="1717982"/>
      </dsp:txXfrm>
    </dsp:sp>
    <dsp:sp modelId="{3E256E85-EB70-4FB4-A8B2-7C16D5F39435}">
      <dsp:nvSpPr>
        <dsp:cNvPr id="0" name=""/>
        <dsp:cNvSpPr/>
      </dsp:nvSpPr>
      <dsp:spPr>
        <a:xfrm>
          <a:off x="5172365" y="2005971"/>
          <a:ext cx="2863304" cy="1717982"/>
        </a:xfrm>
        <a:prstGeom prst="rect">
          <a:avLst/>
        </a:prstGeom>
        <a:solidFill>
          <a:schemeClr val="accent2">
            <a:hueOff val="-882696"/>
            <a:satOff val="4218"/>
            <a:lumOff val="5883"/>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We attend and contribute to the termly progress meetings where staff discuss the current attainment and progress of pupils with SEND. During these meetings we can advise on any provisions which may need adding or changing.</a:t>
          </a:r>
          <a:r>
            <a:rPr lang="en-GB" sz="1300" kern="1200" dirty="0">
              <a:latin typeface="Calibri Light" panose="020F0302020204030204"/>
            </a:rPr>
            <a:t> </a:t>
          </a:r>
          <a:endParaRPr lang="en-US" sz="1300" kern="1200" dirty="0"/>
        </a:p>
      </dsp:txBody>
      <dsp:txXfrm>
        <a:off x="5172365" y="2005971"/>
        <a:ext cx="2863304" cy="171798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5DB62E-F293-46A5-BE58-FB8022031F48}">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latin typeface="Century Gothic"/>
              <a:ea typeface="Meiryo"/>
            </a:rPr>
            <a:t>Meetings with your child’s class teacher: two parents’ evenings every year, and three SSP meetings (face or face or over the phone if preferred)</a:t>
          </a:r>
          <a:endParaRPr lang="en-US" sz="1500" kern="1200">
            <a:latin typeface="Century Gothic"/>
            <a:ea typeface="Meiryo"/>
          </a:endParaRPr>
        </a:p>
      </dsp:txBody>
      <dsp:txXfrm>
        <a:off x="447913" y="1658"/>
        <a:ext cx="2863304" cy="1717982"/>
      </dsp:txXfrm>
    </dsp:sp>
    <dsp:sp modelId="{8CC4258A-FF78-4456-8B34-0EB819C2D942}">
      <dsp:nvSpPr>
        <dsp:cNvPr id="0" name=""/>
        <dsp:cNvSpPr/>
      </dsp:nvSpPr>
      <dsp:spPr>
        <a:xfrm>
          <a:off x="3597547" y="1658"/>
          <a:ext cx="2863304" cy="171798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Century Gothic"/>
              <a:ea typeface="Meiryo"/>
              <a:cs typeface="Calibri"/>
            </a:rPr>
            <a:t>Annual reviews are held for children with EHC Plans</a:t>
          </a:r>
        </a:p>
      </dsp:txBody>
      <dsp:txXfrm>
        <a:off x="3597547" y="1658"/>
        <a:ext cx="2863304" cy="1717982"/>
      </dsp:txXfrm>
    </dsp:sp>
    <dsp:sp modelId="{FB2135CA-D83B-4730-8CD4-785E3DE6B513}">
      <dsp:nvSpPr>
        <dsp:cNvPr id="0" name=""/>
        <dsp:cNvSpPr/>
      </dsp:nvSpPr>
      <dsp:spPr>
        <a:xfrm>
          <a:off x="6747182" y="1658"/>
          <a:ext cx="2863304" cy="1717982"/>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Century Gothic"/>
              <a:ea typeface="Meiryo"/>
              <a:cs typeface="Calibri"/>
            </a:rPr>
            <a:t>Short written notes in homework diaries allow a two-way communication</a:t>
          </a:r>
          <a:endParaRPr lang="en-GB" sz="1500" kern="1200">
            <a:latin typeface="Century Gothic"/>
            <a:ea typeface="Meiryo"/>
          </a:endParaRPr>
        </a:p>
      </dsp:txBody>
      <dsp:txXfrm>
        <a:off x="6747182" y="1658"/>
        <a:ext cx="2863304" cy="1717982"/>
      </dsp:txXfrm>
    </dsp:sp>
    <dsp:sp modelId="{85D7C983-0C3B-4702-ACA0-C2CA5D38983B}">
      <dsp:nvSpPr>
        <dsp:cNvPr id="0" name=""/>
        <dsp:cNvSpPr/>
      </dsp:nvSpPr>
      <dsp:spPr>
        <a:xfrm>
          <a:off x="447913" y="2005971"/>
          <a:ext cx="2863304" cy="1717982"/>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Century Gothic"/>
              <a:ea typeface="Meiryo"/>
            </a:rPr>
            <a:t>At any point in the year, you are welcome to request a meeting or phone call with the class teacher to discuss your child’s needs (the notes of these are always shared with the SENCOs)</a:t>
          </a:r>
          <a:endParaRPr lang="en-US" sz="1500" kern="1200">
            <a:latin typeface="Century Gothic"/>
            <a:ea typeface="Meiryo"/>
          </a:endParaRPr>
        </a:p>
      </dsp:txBody>
      <dsp:txXfrm>
        <a:off x="447913" y="2005971"/>
        <a:ext cx="2863304" cy="1717982"/>
      </dsp:txXfrm>
    </dsp:sp>
    <dsp:sp modelId="{D950FA5B-01FE-4CD2-A4E0-2555F0B25BCF}">
      <dsp:nvSpPr>
        <dsp:cNvPr id="0" name=""/>
        <dsp:cNvSpPr/>
      </dsp:nvSpPr>
      <dsp:spPr>
        <a:xfrm>
          <a:off x="3597547" y="2005971"/>
          <a:ext cx="2863304" cy="1717982"/>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latin typeface="Century Gothic"/>
              <a:ea typeface="Meiryo"/>
            </a:rPr>
            <a:t>SEND coffee mornings. We aim to run these at least once a term in school.</a:t>
          </a:r>
        </a:p>
      </dsp:txBody>
      <dsp:txXfrm>
        <a:off x="3597547" y="2005971"/>
        <a:ext cx="2863304" cy="1717982"/>
      </dsp:txXfrm>
    </dsp:sp>
    <dsp:sp modelId="{68B9FE69-0D0B-48D6-A057-0E66C62E796C}">
      <dsp:nvSpPr>
        <dsp:cNvPr id="0" name=""/>
        <dsp:cNvSpPr/>
      </dsp:nvSpPr>
      <dsp:spPr>
        <a:xfrm>
          <a:off x="6747182" y="2005971"/>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latin typeface="Century Gothic"/>
              <a:ea typeface="Meiryo"/>
            </a:rPr>
            <a:t>At parents’ or carers’ requests, a phone call or meeting with the SENCO may be set up if necessary</a:t>
          </a:r>
          <a:endParaRPr lang="en-GB" sz="1500" kern="1200">
            <a:latin typeface="Century Gothic"/>
            <a:ea typeface="Meiryo"/>
          </a:endParaRPr>
        </a:p>
      </dsp:txBody>
      <dsp:txXfrm>
        <a:off x="6747182" y="2005971"/>
        <a:ext cx="2863304" cy="171798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0CD03-70CF-44ED-A580-445D110904B0}">
      <dsp:nvSpPr>
        <dsp:cNvPr id="0" name=""/>
        <dsp:cNvSpPr/>
      </dsp:nvSpPr>
      <dsp:spPr>
        <a:xfrm>
          <a:off x="2741" y="674905"/>
          <a:ext cx="2174563" cy="304438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9537" tIns="330200" rIns="169537" bIns="330200" numCol="1" spcCol="1270" anchor="t" anchorCtr="0">
          <a:noAutofit/>
        </a:bodyPr>
        <a:lstStyle/>
        <a:p>
          <a:pPr marL="0" lvl="0" indent="0" algn="l" defTabSz="622300">
            <a:lnSpc>
              <a:spcPct val="90000"/>
            </a:lnSpc>
            <a:spcBef>
              <a:spcPct val="0"/>
            </a:spcBef>
            <a:spcAft>
              <a:spcPct val="35000"/>
            </a:spcAft>
            <a:buNone/>
          </a:pPr>
          <a:r>
            <a:rPr lang="en-GB" sz="1400" kern="1200"/>
            <a:t>Be aware of your child’s strengths, and let them know you are proud of them! </a:t>
          </a:r>
          <a:endParaRPr lang="en-US" sz="1400" kern="1200"/>
        </a:p>
      </dsp:txBody>
      <dsp:txXfrm>
        <a:off x="2741" y="1831773"/>
        <a:ext cx="2174563" cy="1826633"/>
      </dsp:txXfrm>
    </dsp:sp>
    <dsp:sp modelId="{522A850C-596B-422B-9D58-5BC4282DF4C5}">
      <dsp:nvSpPr>
        <dsp:cNvPr id="0" name=""/>
        <dsp:cNvSpPr/>
      </dsp:nvSpPr>
      <dsp:spPr>
        <a:xfrm>
          <a:off x="633364" y="979344"/>
          <a:ext cx="913316" cy="913316"/>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206" tIns="12700" rIns="71206"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767116" y="1113096"/>
        <a:ext cx="645812" cy="645812"/>
      </dsp:txXfrm>
    </dsp:sp>
    <dsp:sp modelId="{1D1D1AA3-2CC1-4F68-A6CA-68A985E7D966}">
      <dsp:nvSpPr>
        <dsp:cNvPr id="0" name=""/>
        <dsp:cNvSpPr/>
      </dsp:nvSpPr>
      <dsp:spPr>
        <a:xfrm>
          <a:off x="2741" y="3719222"/>
          <a:ext cx="2174563" cy="72"/>
        </a:xfrm>
        <a:prstGeom prst="rect">
          <a:avLst/>
        </a:prstGeom>
        <a:solidFill>
          <a:schemeClr val="accent2">
            <a:hueOff val="-126099"/>
            <a:satOff val="603"/>
            <a:lumOff val="840"/>
            <a:alphaOff val="0"/>
          </a:schemeClr>
        </a:solidFill>
        <a:ln w="12700" cap="flat" cmpd="sng" algn="ctr">
          <a:solidFill>
            <a:schemeClr val="accent2">
              <a:hueOff val="-126099"/>
              <a:satOff val="603"/>
              <a:lumOff val="84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F5D036-1535-4895-A64A-3A521BA7AC1E}">
      <dsp:nvSpPr>
        <dsp:cNvPr id="0" name=""/>
        <dsp:cNvSpPr/>
      </dsp:nvSpPr>
      <dsp:spPr>
        <a:xfrm>
          <a:off x="2394761" y="674905"/>
          <a:ext cx="2174563" cy="3044389"/>
        </a:xfrm>
        <a:prstGeom prst="rect">
          <a:avLst/>
        </a:prstGeom>
        <a:solidFill>
          <a:schemeClr val="accent2">
            <a:tint val="40000"/>
            <a:alpha val="90000"/>
            <a:hueOff val="-398147"/>
            <a:satOff val="4656"/>
            <a:lumOff val="512"/>
            <a:alphaOff val="0"/>
          </a:schemeClr>
        </a:solidFill>
        <a:ln w="12700" cap="flat" cmpd="sng" algn="ctr">
          <a:solidFill>
            <a:schemeClr val="accent2">
              <a:tint val="40000"/>
              <a:alpha val="90000"/>
              <a:hueOff val="-398147"/>
              <a:satOff val="4656"/>
              <a:lumOff val="51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9537" tIns="330200" rIns="169537" bIns="330200" numCol="1" spcCol="1270" anchor="t" anchorCtr="0">
          <a:noAutofit/>
        </a:bodyPr>
        <a:lstStyle/>
        <a:p>
          <a:pPr marL="0" lvl="0" indent="0" algn="l" defTabSz="622300">
            <a:lnSpc>
              <a:spcPct val="90000"/>
            </a:lnSpc>
            <a:spcBef>
              <a:spcPct val="0"/>
            </a:spcBef>
            <a:spcAft>
              <a:spcPct val="35000"/>
            </a:spcAft>
            <a:buNone/>
          </a:pPr>
          <a:r>
            <a:rPr lang="en-GB" sz="1400" kern="1200"/>
            <a:t>Understand and learn about any challenges your child faces and celebrate any progress they make</a:t>
          </a:r>
          <a:endParaRPr lang="en-US" sz="1400" kern="1200"/>
        </a:p>
      </dsp:txBody>
      <dsp:txXfrm>
        <a:off x="2394761" y="1831773"/>
        <a:ext cx="2174563" cy="1826633"/>
      </dsp:txXfrm>
    </dsp:sp>
    <dsp:sp modelId="{6D75C2C1-597D-479F-90C4-6E6EE02EBEA4}">
      <dsp:nvSpPr>
        <dsp:cNvPr id="0" name=""/>
        <dsp:cNvSpPr/>
      </dsp:nvSpPr>
      <dsp:spPr>
        <a:xfrm>
          <a:off x="3025384" y="979344"/>
          <a:ext cx="913316" cy="913316"/>
        </a:xfrm>
        <a:prstGeom prst="ellipse">
          <a:avLst/>
        </a:prstGeom>
        <a:solidFill>
          <a:schemeClr val="accent2">
            <a:hueOff val="-252199"/>
            <a:satOff val="1205"/>
            <a:lumOff val="1681"/>
            <a:alphaOff val="0"/>
          </a:schemeClr>
        </a:solidFill>
        <a:ln w="12700" cap="flat" cmpd="sng" algn="ctr">
          <a:solidFill>
            <a:schemeClr val="accent2">
              <a:hueOff val="-252199"/>
              <a:satOff val="1205"/>
              <a:lumOff val="168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206" tIns="12700" rIns="71206"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3159136" y="1113096"/>
        <a:ext cx="645812" cy="645812"/>
      </dsp:txXfrm>
    </dsp:sp>
    <dsp:sp modelId="{F215262B-B183-4469-9F05-5B8792715625}">
      <dsp:nvSpPr>
        <dsp:cNvPr id="0" name=""/>
        <dsp:cNvSpPr/>
      </dsp:nvSpPr>
      <dsp:spPr>
        <a:xfrm>
          <a:off x="2394761" y="3719222"/>
          <a:ext cx="2174563" cy="72"/>
        </a:xfrm>
        <a:prstGeom prst="rect">
          <a:avLst/>
        </a:prstGeom>
        <a:solidFill>
          <a:schemeClr val="accent2">
            <a:hueOff val="-378298"/>
            <a:satOff val="1808"/>
            <a:lumOff val="2521"/>
            <a:alphaOff val="0"/>
          </a:schemeClr>
        </a:solidFill>
        <a:ln w="12700" cap="flat" cmpd="sng" algn="ctr">
          <a:solidFill>
            <a:schemeClr val="accent2">
              <a:hueOff val="-378298"/>
              <a:satOff val="1808"/>
              <a:lumOff val="252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A1B132-065E-4D34-B7F1-07B50BEF8FCF}">
      <dsp:nvSpPr>
        <dsp:cNvPr id="0" name=""/>
        <dsp:cNvSpPr/>
      </dsp:nvSpPr>
      <dsp:spPr>
        <a:xfrm>
          <a:off x="4786781" y="674905"/>
          <a:ext cx="2174563" cy="3044389"/>
        </a:xfrm>
        <a:prstGeom prst="rect">
          <a:avLst/>
        </a:prstGeom>
        <a:solidFill>
          <a:schemeClr val="accent2">
            <a:tint val="40000"/>
            <a:alpha val="90000"/>
            <a:hueOff val="-796293"/>
            <a:satOff val="9313"/>
            <a:lumOff val="1023"/>
            <a:alphaOff val="0"/>
          </a:schemeClr>
        </a:solidFill>
        <a:ln w="12700" cap="flat" cmpd="sng" algn="ctr">
          <a:solidFill>
            <a:schemeClr val="accent2">
              <a:tint val="40000"/>
              <a:alpha val="90000"/>
              <a:hueOff val="-796293"/>
              <a:satOff val="9313"/>
              <a:lumOff val="102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9537" tIns="330200" rIns="169537" bIns="330200" numCol="1" spcCol="1270" anchor="t" anchorCtr="0">
          <a:noAutofit/>
        </a:bodyPr>
        <a:lstStyle/>
        <a:p>
          <a:pPr marL="0" lvl="0" indent="0" algn="l" defTabSz="622300">
            <a:lnSpc>
              <a:spcPct val="90000"/>
            </a:lnSpc>
            <a:spcBef>
              <a:spcPct val="0"/>
            </a:spcBef>
            <a:spcAft>
              <a:spcPct val="35000"/>
            </a:spcAft>
            <a:buNone/>
          </a:pPr>
          <a:r>
            <a:rPr lang="en-GB" sz="1400" kern="1200"/>
            <a:t>Work together with school and other professionals to help your child develop or practice skills at home</a:t>
          </a:r>
          <a:endParaRPr lang="en-US" sz="1400" kern="1200"/>
        </a:p>
      </dsp:txBody>
      <dsp:txXfrm>
        <a:off x="4786781" y="1831773"/>
        <a:ext cx="2174563" cy="1826633"/>
      </dsp:txXfrm>
    </dsp:sp>
    <dsp:sp modelId="{30169127-68AE-4EE3-8B18-E4400A827B84}">
      <dsp:nvSpPr>
        <dsp:cNvPr id="0" name=""/>
        <dsp:cNvSpPr/>
      </dsp:nvSpPr>
      <dsp:spPr>
        <a:xfrm>
          <a:off x="5417405" y="979344"/>
          <a:ext cx="913316" cy="913316"/>
        </a:xfrm>
        <a:prstGeom prst="ellipse">
          <a:avLst/>
        </a:prstGeom>
        <a:solidFill>
          <a:schemeClr val="accent2">
            <a:hueOff val="-504398"/>
            <a:satOff val="2410"/>
            <a:lumOff val="3362"/>
            <a:alphaOff val="0"/>
          </a:schemeClr>
        </a:solidFill>
        <a:ln w="12700" cap="flat" cmpd="sng" algn="ctr">
          <a:solidFill>
            <a:schemeClr val="accent2">
              <a:hueOff val="-504398"/>
              <a:satOff val="2410"/>
              <a:lumOff val="336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206" tIns="12700" rIns="71206"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5551157" y="1113096"/>
        <a:ext cx="645812" cy="645812"/>
      </dsp:txXfrm>
    </dsp:sp>
    <dsp:sp modelId="{8FADC12C-2D1A-4678-86DE-A58265CF15F0}">
      <dsp:nvSpPr>
        <dsp:cNvPr id="0" name=""/>
        <dsp:cNvSpPr/>
      </dsp:nvSpPr>
      <dsp:spPr>
        <a:xfrm>
          <a:off x="4786781" y="3719222"/>
          <a:ext cx="2174563" cy="72"/>
        </a:xfrm>
        <a:prstGeom prst="rect">
          <a:avLst/>
        </a:prstGeom>
        <a:solidFill>
          <a:schemeClr val="accent2">
            <a:hueOff val="-630497"/>
            <a:satOff val="3013"/>
            <a:lumOff val="4202"/>
            <a:alphaOff val="0"/>
          </a:schemeClr>
        </a:solidFill>
        <a:ln w="12700" cap="flat" cmpd="sng" algn="ctr">
          <a:solidFill>
            <a:schemeClr val="accent2">
              <a:hueOff val="-630497"/>
              <a:satOff val="3013"/>
              <a:lumOff val="42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BE45AE-61D6-49FF-A444-7867C7088453}">
      <dsp:nvSpPr>
        <dsp:cNvPr id="0" name=""/>
        <dsp:cNvSpPr/>
      </dsp:nvSpPr>
      <dsp:spPr>
        <a:xfrm>
          <a:off x="7178802" y="674905"/>
          <a:ext cx="2174563" cy="3044389"/>
        </a:xfrm>
        <a:prstGeom prst="rect">
          <a:avLst/>
        </a:prstGeom>
        <a:solidFill>
          <a:schemeClr val="accent2">
            <a:tint val="40000"/>
            <a:alpha val="90000"/>
            <a:hueOff val="-1194440"/>
            <a:satOff val="13969"/>
            <a:lumOff val="1535"/>
            <a:alphaOff val="0"/>
          </a:schemeClr>
        </a:solidFill>
        <a:ln w="12700" cap="flat" cmpd="sng" algn="ctr">
          <a:solidFill>
            <a:schemeClr val="accent2">
              <a:tint val="40000"/>
              <a:alpha val="90000"/>
              <a:hueOff val="-1194440"/>
              <a:satOff val="13969"/>
              <a:lumOff val="15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9537" tIns="330200" rIns="169537" bIns="330200" numCol="1" spcCol="1270" anchor="t" anchorCtr="0">
          <a:noAutofit/>
        </a:bodyPr>
        <a:lstStyle/>
        <a:p>
          <a:pPr marL="0" lvl="0" indent="0" algn="l" defTabSz="622300">
            <a:lnSpc>
              <a:spcPct val="90000"/>
            </a:lnSpc>
            <a:spcBef>
              <a:spcPct val="0"/>
            </a:spcBef>
            <a:spcAft>
              <a:spcPct val="35000"/>
            </a:spcAft>
            <a:buNone/>
          </a:pPr>
          <a:r>
            <a:rPr lang="en-GB" sz="1400" kern="1200"/>
            <a:t>Read information sent home from school and attend any meetings to discuss progress</a:t>
          </a:r>
          <a:endParaRPr lang="en-US" sz="1400" kern="1200"/>
        </a:p>
      </dsp:txBody>
      <dsp:txXfrm>
        <a:off x="7178802" y="1831773"/>
        <a:ext cx="2174563" cy="1826633"/>
      </dsp:txXfrm>
    </dsp:sp>
    <dsp:sp modelId="{12942D5E-A80D-4FED-BCAC-077F947439F5}">
      <dsp:nvSpPr>
        <dsp:cNvPr id="0" name=""/>
        <dsp:cNvSpPr/>
      </dsp:nvSpPr>
      <dsp:spPr>
        <a:xfrm>
          <a:off x="7809425" y="979344"/>
          <a:ext cx="913316" cy="913316"/>
        </a:xfrm>
        <a:prstGeom prst="ellipse">
          <a:avLst/>
        </a:prstGeom>
        <a:solidFill>
          <a:schemeClr val="accent2">
            <a:hueOff val="-756597"/>
            <a:satOff val="3615"/>
            <a:lumOff val="5043"/>
            <a:alphaOff val="0"/>
          </a:schemeClr>
        </a:solidFill>
        <a:ln w="12700" cap="flat" cmpd="sng" algn="ctr">
          <a:solidFill>
            <a:schemeClr val="accent2">
              <a:hueOff val="-756597"/>
              <a:satOff val="3615"/>
              <a:lumOff val="504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206" tIns="12700" rIns="71206" bIns="12700" numCol="1" spcCol="1270" anchor="ctr" anchorCtr="0">
          <a:noAutofit/>
        </a:bodyPr>
        <a:lstStyle/>
        <a:p>
          <a:pPr marL="0" lvl="0" indent="0" algn="ctr" defTabSz="2000250">
            <a:lnSpc>
              <a:spcPct val="90000"/>
            </a:lnSpc>
            <a:spcBef>
              <a:spcPct val="0"/>
            </a:spcBef>
            <a:spcAft>
              <a:spcPct val="35000"/>
            </a:spcAft>
            <a:buNone/>
          </a:pPr>
          <a:r>
            <a:rPr lang="en-US" sz="4500" kern="1200"/>
            <a:t>4</a:t>
          </a:r>
        </a:p>
      </dsp:txBody>
      <dsp:txXfrm>
        <a:off x="7943177" y="1113096"/>
        <a:ext cx="645812" cy="645812"/>
      </dsp:txXfrm>
    </dsp:sp>
    <dsp:sp modelId="{F80A4D9B-580B-4E65-9628-00C82497D2C2}">
      <dsp:nvSpPr>
        <dsp:cNvPr id="0" name=""/>
        <dsp:cNvSpPr/>
      </dsp:nvSpPr>
      <dsp:spPr>
        <a:xfrm>
          <a:off x="7178802" y="3719222"/>
          <a:ext cx="2174563" cy="72"/>
        </a:xfrm>
        <a:prstGeom prst="rect">
          <a:avLst/>
        </a:prstGeom>
        <a:solidFill>
          <a:schemeClr val="accent2">
            <a:hueOff val="-882696"/>
            <a:satOff val="4218"/>
            <a:lumOff val="5883"/>
            <a:alphaOff val="0"/>
          </a:schemeClr>
        </a:solidFill>
        <a:ln w="12700" cap="flat" cmpd="sng" algn="ctr">
          <a:solidFill>
            <a:schemeClr val="accent2">
              <a:hueOff val="-882696"/>
              <a:satOff val="4218"/>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B9D51F-B563-4094-B0EA-860A2CB1E5B8}">
      <dsp:nvSpPr>
        <dsp:cNvPr id="0" name=""/>
        <dsp:cNvSpPr/>
      </dsp:nvSpPr>
      <dsp:spPr>
        <a:xfrm>
          <a:off x="0" y="395527"/>
          <a:ext cx="2997200" cy="18860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dirty="0"/>
            <a:t>If you</a:t>
          </a:r>
          <a:r>
            <a:rPr lang="en-GB" sz="1300" kern="1200" dirty="0">
              <a:latin typeface="Century Gothic" panose="020B0502020202020204"/>
            </a:rPr>
            <a:t> </a:t>
          </a:r>
          <a:r>
            <a:rPr lang="en-GB" sz="1300" kern="1200" dirty="0"/>
            <a:t> have a concern, please talk to your child’s class teacher, they may be able to give you some more information, conduct some assessments or observations. They </a:t>
          </a:r>
          <a:r>
            <a:rPr lang="en-GB" sz="1300" kern="1200" dirty="0">
              <a:latin typeface="Century Gothic" panose="020B0502020202020204"/>
            </a:rPr>
            <a:t>would also</a:t>
          </a:r>
          <a:r>
            <a:rPr lang="en-GB" sz="1300" kern="1200" dirty="0"/>
            <a:t> consult the Ordinarily Available Provision document and/or come and chat to the SENCOs</a:t>
          </a:r>
          <a:endParaRPr lang="en-US" sz="1300" kern="1200" dirty="0"/>
        </a:p>
      </dsp:txBody>
      <dsp:txXfrm>
        <a:off x="92069" y="487596"/>
        <a:ext cx="2813062" cy="1701902"/>
      </dsp:txXfrm>
    </dsp:sp>
    <dsp:sp modelId="{532DD2B9-9EEA-4080-8DBE-621A2FCBF7A0}">
      <dsp:nvSpPr>
        <dsp:cNvPr id="0" name=""/>
        <dsp:cNvSpPr/>
      </dsp:nvSpPr>
      <dsp:spPr>
        <a:xfrm>
          <a:off x="0" y="2319007"/>
          <a:ext cx="2997200" cy="188604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You know your child best, and any information or observations you have made are helpful to share with us at school</a:t>
          </a:r>
          <a:endParaRPr lang="en-US" sz="1300" kern="1200"/>
        </a:p>
      </dsp:txBody>
      <dsp:txXfrm>
        <a:off x="92069" y="2411076"/>
        <a:ext cx="2813062" cy="17019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FA7EB2-F91B-41A3-8B2C-EC75B63EAFF1}" type="datetimeFigureOut">
              <a:t>9/15/2023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E5A170-4325-4233-8019-83CAB74B9332}" type="slidenum">
              <a:t>‹#›</a:t>
            </a:fld>
            <a:endParaRPr lang="en-GB"/>
          </a:p>
        </p:txBody>
      </p:sp>
    </p:spTree>
    <p:extLst>
      <p:ext uri="{BB962C8B-B14F-4D97-AF65-F5344CB8AC3E}">
        <p14:creationId xmlns:p14="http://schemas.microsoft.com/office/powerpoint/2010/main" val="1568493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4F2222-76A7-4BDB-B0E4-5BDD41F31725}" type="slidenum">
              <a:t>3</a:t>
            </a:fld>
            <a:endParaRPr lang="en-GB"/>
          </a:p>
        </p:txBody>
      </p:sp>
    </p:spTree>
    <p:extLst>
      <p:ext uri="{BB962C8B-B14F-4D97-AF65-F5344CB8AC3E}">
        <p14:creationId xmlns:p14="http://schemas.microsoft.com/office/powerpoint/2010/main" val="316919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4F2222-76A7-4BDB-B0E4-5BDD41F31725}" type="slidenum">
              <a:t>10</a:t>
            </a:fld>
            <a:endParaRPr lang="en-GB"/>
          </a:p>
        </p:txBody>
      </p:sp>
    </p:spTree>
    <p:extLst>
      <p:ext uri="{BB962C8B-B14F-4D97-AF65-F5344CB8AC3E}">
        <p14:creationId xmlns:p14="http://schemas.microsoft.com/office/powerpoint/2010/main" val="332275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4F2222-76A7-4BDB-B0E4-5BDD41F31725}" type="slidenum">
              <a:t>12</a:t>
            </a:fld>
            <a:endParaRPr lang="en-GB"/>
          </a:p>
        </p:txBody>
      </p:sp>
    </p:spTree>
    <p:extLst>
      <p:ext uri="{BB962C8B-B14F-4D97-AF65-F5344CB8AC3E}">
        <p14:creationId xmlns:p14="http://schemas.microsoft.com/office/powerpoint/2010/main" val="1785716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4F2222-76A7-4BDB-B0E4-5BDD41F31725}" type="slidenum">
              <a:t>13</a:t>
            </a:fld>
            <a:endParaRPr lang="en-GB"/>
          </a:p>
        </p:txBody>
      </p:sp>
    </p:spTree>
    <p:extLst>
      <p:ext uri="{BB962C8B-B14F-4D97-AF65-F5344CB8AC3E}">
        <p14:creationId xmlns:p14="http://schemas.microsoft.com/office/powerpoint/2010/main" val="17539570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dirty="0"/>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9/15/2023</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7728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defRPr sz="18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9/15/2023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05841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dirty="0"/>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9/15/2023</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376696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9/15/2023</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72571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9/15/2023</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3928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9/15/2023</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724347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9/15/2023</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532440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dirty="0"/>
              <a:t>Click to edit Master title style</a:t>
            </a:r>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9/15/2023</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66592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dirty="0"/>
              <a:t>Click to edit Master title style</a:t>
            </a:r>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9/15/2023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467084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9/15/2023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834835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9/15/2023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68997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9/15/2023</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0666780"/>
      </p:ext>
    </p:extLst>
  </p:cSld>
  <p:clrMap bg1="dk1" tx1="lt1" bg2="dk2" tx2="lt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hyperlink" Target="https://schoolsweb.buckscc.gov.uk/media/53475/ordinarily_available_provision_and_equipment_combined_final_bc_270220_pdfa.pdf"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6F2A811B-2722-4E88-B695-9B9458A71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B61E8C91-0529-AD09-7856-92872D67F3DE}"/>
              </a:ext>
            </a:extLst>
          </p:cNvPr>
          <p:cNvPicPr>
            <a:picLocks noChangeAspect="1"/>
          </p:cNvPicPr>
          <p:nvPr/>
        </p:nvPicPr>
        <p:blipFill rotWithShape="1">
          <a:blip r:embed="rId2">
            <a:duotone>
              <a:schemeClr val="accent1">
                <a:shade val="45000"/>
                <a:satMod val="135000"/>
              </a:schemeClr>
              <a:prstClr val="white"/>
            </a:duotone>
            <a:alphaModFix amt="85000"/>
          </a:blip>
          <a:srcRect t="10608" b="14392"/>
          <a:stretch/>
        </p:blipFill>
        <p:spPr>
          <a:xfrm>
            <a:off x="1" y="10"/>
            <a:ext cx="12191999" cy="6857990"/>
          </a:xfrm>
          <a:prstGeom prst="rect">
            <a:avLst/>
          </a:prstGeom>
        </p:spPr>
      </p:pic>
      <p:sp>
        <p:nvSpPr>
          <p:cNvPr id="35" name="Rectangle 34">
            <a:extLst>
              <a:ext uri="{FF2B5EF4-FFF2-40B4-BE49-F238E27FC236}">
                <a16:creationId xmlns:a16="http://schemas.microsoft.com/office/drawing/2014/main" id="{6E710504-B252-41B4-B6AC-60832639A3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solidFill>
              <a:schemeClr val="bg1"/>
            </a:solidFill>
            <a:prstDash val="solid"/>
          </a:ln>
          <a:effectLst>
            <a:outerShdw blurRad="63500" algn="ctr" rotWithShape="0">
              <a:prstClr val="black">
                <a:alpha val="40000"/>
              </a:prstClr>
            </a:outerShdw>
            <a:softEdge rad="0"/>
          </a:effectLst>
        </p:spPr>
      </p:sp>
      <p:sp>
        <p:nvSpPr>
          <p:cNvPr id="36" name="Rectangle 35">
            <a:extLst>
              <a:ext uri="{FF2B5EF4-FFF2-40B4-BE49-F238E27FC236}">
                <a16:creationId xmlns:a16="http://schemas.microsoft.com/office/drawing/2014/main" id="{8A578831-9D03-442B-B09A-EFD290D57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solidFill>
            <a:schemeClr val="tx2"/>
          </a:solidFill>
          <a:ln w="6350" cap="sq" cmpd="sng" algn="ctr">
            <a:noFill/>
            <a:prstDash val="solid"/>
            <a:miter lim="800000"/>
          </a:ln>
          <a:effectLst/>
        </p:spPr>
      </p:sp>
      <p:sp>
        <p:nvSpPr>
          <p:cNvPr id="2" name="Title"/>
          <p:cNvSpPr>
            <a:spLocks noGrp="1"/>
          </p:cNvSpPr>
          <p:nvPr>
            <p:ph type="ctrTitle"/>
          </p:nvPr>
        </p:nvSpPr>
        <p:spPr>
          <a:xfrm>
            <a:off x="1561708" y="2091263"/>
            <a:ext cx="9068586" cy="2590800"/>
          </a:xfrm>
        </p:spPr>
        <p:txBody>
          <a:bodyPr>
            <a:normAutofit/>
          </a:bodyPr>
          <a:lstStyle/>
          <a:p>
            <a:r>
              <a:rPr lang="en-US" sz="6100">
                <a:solidFill>
                  <a:schemeClr val="bg1"/>
                </a:solidFill>
              </a:rPr>
              <a:t>Inclusion at Stokenchurch Primary School</a:t>
            </a:r>
          </a:p>
        </p:txBody>
      </p:sp>
      <p:sp>
        <p:nvSpPr>
          <p:cNvPr id="37" name="Rectangle 36">
            <a:extLst>
              <a:ext uri="{FF2B5EF4-FFF2-40B4-BE49-F238E27FC236}">
                <a16:creationId xmlns:a16="http://schemas.microsoft.com/office/drawing/2014/main" id="{2EA8F454-736F-4057-A0F0-720553B71C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cxnSp>
        <p:nvCxnSpPr>
          <p:cNvPr id="38" name="Straight Connector 37">
            <a:extLst>
              <a:ext uri="{FF2B5EF4-FFF2-40B4-BE49-F238E27FC236}">
                <a16:creationId xmlns:a16="http://schemas.microsoft.com/office/drawing/2014/main" id="{F1F1A1AF-CBCA-46CF-89D4-DB1B44DDA6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1F9FDB0-D119-4819-BA94-9FB09812C4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2CA620A-24B1-4FA5-B5D8-66677F6110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35053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A37E9-76E4-A365-E537-F6A828FA27ED}"/>
              </a:ext>
            </a:extLst>
          </p:cNvPr>
          <p:cNvSpPr>
            <a:spLocks noGrp="1"/>
          </p:cNvSpPr>
          <p:nvPr>
            <p:ph type="title"/>
          </p:nvPr>
        </p:nvSpPr>
        <p:spPr/>
        <p:txBody>
          <a:bodyPr/>
          <a:lstStyle/>
          <a:p>
            <a:pPr algn="ctr"/>
            <a:r>
              <a:rPr lang="en-GB"/>
              <a:t>SENCOs </a:t>
            </a:r>
            <a:endParaRPr lang="en-US"/>
          </a:p>
        </p:txBody>
      </p:sp>
      <p:sp>
        <p:nvSpPr>
          <p:cNvPr id="3" name="Text Placeholder 2">
            <a:extLst>
              <a:ext uri="{FF2B5EF4-FFF2-40B4-BE49-F238E27FC236}">
                <a16:creationId xmlns:a16="http://schemas.microsoft.com/office/drawing/2014/main" id="{31EAE5C0-11BB-82A7-F7E1-F3EBB1218F73}"/>
              </a:ext>
            </a:extLst>
          </p:cNvPr>
          <p:cNvSpPr>
            <a:spLocks noGrp="1"/>
          </p:cNvSpPr>
          <p:nvPr>
            <p:ph type="body" idx="1"/>
          </p:nvPr>
        </p:nvSpPr>
        <p:spPr/>
        <p:txBody>
          <a:bodyPr/>
          <a:lstStyle/>
          <a:p>
            <a:r>
              <a:rPr lang="en-GB" dirty="0"/>
              <a:t>Mrs Francesca Avery</a:t>
            </a:r>
          </a:p>
        </p:txBody>
      </p:sp>
      <p:sp>
        <p:nvSpPr>
          <p:cNvPr id="4" name="Content Placeholder 3">
            <a:extLst>
              <a:ext uri="{FF2B5EF4-FFF2-40B4-BE49-F238E27FC236}">
                <a16:creationId xmlns:a16="http://schemas.microsoft.com/office/drawing/2014/main" id="{DDBFDB92-A1A4-CD32-BA34-F1AA1372198C}"/>
              </a:ext>
            </a:extLst>
          </p:cNvPr>
          <p:cNvSpPr>
            <a:spLocks noGrp="1"/>
          </p:cNvSpPr>
          <p:nvPr>
            <p:ph sz="half" idx="2"/>
          </p:nvPr>
        </p:nvSpPr>
        <p:spPr/>
        <p:txBody>
          <a:bodyPr vert="horz" lIns="91440" tIns="45720" rIns="91440" bIns="45720" rtlCol="0" anchor="t">
            <a:normAutofit/>
          </a:bodyPr>
          <a:lstStyle/>
          <a:p>
            <a:pPr marL="0" indent="0" algn="ctr">
              <a:buNone/>
            </a:pPr>
            <a:r>
              <a:rPr lang="en-GB" dirty="0"/>
              <a:t>Monday, Tuesday, Wednesday</a:t>
            </a:r>
            <a:endParaRPr lang="en-US"/>
          </a:p>
          <a:p>
            <a:pPr algn="ctr">
              <a:buClr>
                <a:srgbClr val="EEEBE3"/>
              </a:buClr>
            </a:pPr>
            <a:endParaRPr lang="en-GB" dirty="0"/>
          </a:p>
          <a:p>
            <a:pPr marL="0" indent="0" algn="ctr">
              <a:buClr>
                <a:srgbClr val="EEEBE3"/>
              </a:buClr>
              <a:buNone/>
            </a:pPr>
            <a:r>
              <a:rPr lang="en-GB" dirty="0"/>
              <a:t>Year groups</a:t>
            </a:r>
          </a:p>
          <a:p>
            <a:pPr marL="0" indent="0" algn="ctr">
              <a:buClr>
                <a:srgbClr val="EEEBE3"/>
              </a:buClr>
              <a:buNone/>
            </a:pPr>
            <a:r>
              <a:rPr lang="en-GB" dirty="0"/>
              <a:t>F2, Y1, Y2, Y3, Y5</a:t>
            </a:r>
          </a:p>
          <a:p>
            <a:pPr marL="0" indent="0" algn="ctr">
              <a:buClr>
                <a:srgbClr val="EEEBE3"/>
              </a:buClr>
              <a:buNone/>
            </a:pPr>
            <a:r>
              <a:rPr lang="en-GB" dirty="0"/>
              <a:t>Other responsibilities: </a:t>
            </a:r>
          </a:p>
          <a:p>
            <a:pPr marL="0" indent="0" algn="ctr">
              <a:buNone/>
            </a:pPr>
            <a:r>
              <a:rPr lang="en-GB" dirty="0"/>
              <a:t>ELSA, ECT mentor</a:t>
            </a:r>
          </a:p>
        </p:txBody>
      </p:sp>
      <p:sp>
        <p:nvSpPr>
          <p:cNvPr id="5" name="Text Placeholder 4">
            <a:extLst>
              <a:ext uri="{FF2B5EF4-FFF2-40B4-BE49-F238E27FC236}">
                <a16:creationId xmlns:a16="http://schemas.microsoft.com/office/drawing/2014/main" id="{9DCB96EF-7D85-55A1-5A8C-5EE3E92238F4}"/>
              </a:ext>
            </a:extLst>
          </p:cNvPr>
          <p:cNvSpPr>
            <a:spLocks noGrp="1"/>
          </p:cNvSpPr>
          <p:nvPr>
            <p:ph type="body" sz="quarter" idx="3"/>
          </p:nvPr>
        </p:nvSpPr>
        <p:spPr/>
        <p:txBody>
          <a:bodyPr/>
          <a:lstStyle/>
          <a:p>
            <a:r>
              <a:rPr lang="en-GB" dirty="0"/>
              <a:t>Miss Cat Howland</a:t>
            </a:r>
          </a:p>
        </p:txBody>
      </p:sp>
      <p:sp>
        <p:nvSpPr>
          <p:cNvPr id="6" name="Content Placeholder 5">
            <a:extLst>
              <a:ext uri="{FF2B5EF4-FFF2-40B4-BE49-F238E27FC236}">
                <a16:creationId xmlns:a16="http://schemas.microsoft.com/office/drawing/2014/main" id="{BFD4261A-69C3-7301-C33D-04CC95C33596}"/>
              </a:ext>
            </a:extLst>
          </p:cNvPr>
          <p:cNvSpPr>
            <a:spLocks noGrp="1"/>
          </p:cNvSpPr>
          <p:nvPr>
            <p:ph sz="quarter" idx="4"/>
          </p:nvPr>
        </p:nvSpPr>
        <p:spPr/>
        <p:txBody>
          <a:bodyPr vert="horz" lIns="91440" tIns="45720" rIns="91440" bIns="45720" rtlCol="0" anchor="t">
            <a:normAutofit/>
          </a:bodyPr>
          <a:lstStyle/>
          <a:p>
            <a:pPr marL="0" indent="0" algn="ctr">
              <a:buNone/>
            </a:pPr>
            <a:r>
              <a:rPr lang="en-GB" dirty="0"/>
              <a:t>Wednesday, Thursday, Friday</a:t>
            </a:r>
            <a:endParaRPr lang="en-US"/>
          </a:p>
          <a:p>
            <a:pPr marL="0" indent="0" algn="ctr">
              <a:buClr>
                <a:srgbClr val="EEEBE3"/>
              </a:buClr>
              <a:buNone/>
            </a:pPr>
            <a:endParaRPr lang="en-GB" dirty="0"/>
          </a:p>
          <a:p>
            <a:pPr marL="0" indent="0" algn="ctr">
              <a:buNone/>
            </a:pPr>
            <a:r>
              <a:rPr lang="en-GB" dirty="0"/>
              <a:t>Year groups</a:t>
            </a:r>
          </a:p>
          <a:p>
            <a:pPr marL="0" indent="0" algn="ctr">
              <a:buClr>
                <a:srgbClr val="EEEBE3"/>
              </a:buClr>
              <a:buNone/>
            </a:pPr>
            <a:r>
              <a:rPr lang="en-GB" dirty="0"/>
              <a:t>F1, F2, Y4, Y6</a:t>
            </a:r>
          </a:p>
          <a:p>
            <a:pPr marL="0" indent="0" algn="ctr">
              <a:buClr>
                <a:srgbClr val="EEEBE3"/>
              </a:buClr>
              <a:buNone/>
            </a:pPr>
            <a:r>
              <a:rPr lang="en-GB" dirty="0"/>
              <a:t>Other responsibilities: </a:t>
            </a:r>
          </a:p>
          <a:p>
            <a:pPr marL="0" indent="0" algn="ctr">
              <a:buClr>
                <a:srgbClr val="EEEBE3"/>
              </a:buClr>
              <a:buNone/>
            </a:pPr>
            <a:r>
              <a:rPr lang="en-GB" dirty="0"/>
              <a:t>Disadvantaged pupils, including CLA</a:t>
            </a:r>
            <a:endParaRPr lang="en-GB"/>
          </a:p>
        </p:txBody>
      </p:sp>
    </p:spTree>
    <p:extLst>
      <p:ext uri="{BB962C8B-B14F-4D97-AF65-F5344CB8AC3E}">
        <p14:creationId xmlns:p14="http://schemas.microsoft.com/office/powerpoint/2010/main" val="2179834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2155CD3-83BB-4AEA-A737-FFB45BF5B9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481AC0-C94A-42B2-A337-8F2BD27B4C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044" y="374904"/>
            <a:ext cx="11409913"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9C990ECF-0B2F-4372-9715-326BA840E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736" y="539496"/>
            <a:ext cx="11082528" cy="577900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Timeline&#10;&#10;Description automatically generated">
            <a:extLst>
              <a:ext uri="{FF2B5EF4-FFF2-40B4-BE49-F238E27FC236}">
                <a16:creationId xmlns:a16="http://schemas.microsoft.com/office/drawing/2014/main" id="{C84062F6-70AE-3CA1-7F40-476C80491055}"/>
              </a:ext>
            </a:extLst>
          </p:cNvPr>
          <p:cNvPicPr>
            <a:picLocks noChangeAspect="1"/>
          </p:cNvPicPr>
          <p:nvPr/>
        </p:nvPicPr>
        <p:blipFill rotWithShape="1">
          <a:blip r:embed="rId3">
            <a:grayscl/>
          </a:blip>
          <a:srcRect l="1916" t="10838" r="52455" b="9611"/>
          <a:stretch/>
        </p:blipFill>
        <p:spPr>
          <a:xfrm>
            <a:off x="3578348" y="861229"/>
            <a:ext cx="5035303" cy="5135542"/>
          </a:xfrm>
          <a:prstGeom prst="rect">
            <a:avLst/>
          </a:prstGeom>
        </p:spPr>
      </p:pic>
    </p:spTree>
    <p:extLst>
      <p:ext uri="{BB962C8B-B14F-4D97-AF65-F5344CB8AC3E}">
        <p14:creationId xmlns:p14="http://schemas.microsoft.com/office/powerpoint/2010/main" val="1936561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E8B5D-0F62-386A-9BF8-93D9A826A615}"/>
              </a:ext>
            </a:extLst>
          </p:cNvPr>
          <p:cNvSpPr>
            <a:spLocks noGrp="1"/>
          </p:cNvSpPr>
          <p:nvPr>
            <p:ph type="title"/>
          </p:nvPr>
        </p:nvSpPr>
        <p:spPr/>
        <p:txBody>
          <a:bodyPr/>
          <a:lstStyle/>
          <a:p>
            <a:r>
              <a:rPr lang="en-GB"/>
              <a:t>SEND needs across the school</a:t>
            </a:r>
          </a:p>
        </p:txBody>
      </p:sp>
      <p:sp>
        <p:nvSpPr>
          <p:cNvPr id="3" name="Text Placeholder 2">
            <a:extLst>
              <a:ext uri="{FF2B5EF4-FFF2-40B4-BE49-F238E27FC236}">
                <a16:creationId xmlns:a16="http://schemas.microsoft.com/office/drawing/2014/main" id="{48FD15A0-47E1-336B-48E5-7FF14949746C}"/>
              </a:ext>
            </a:extLst>
          </p:cNvPr>
          <p:cNvSpPr>
            <a:spLocks noGrp="1"/>
          </p:cNvSpPr>
          <p:nvPr>
            <p:ph type="body" idx="1"/>
          </p:nvPr>
        </p:nvSpPr>
        <p:spPr/>
        <p:txBody>
          <a:bodyPr/>
          <a:lstStyle/>
          <a:p>
            <a:r>
              <a:rPr lang="en-GB" dirty="0"/>
              <a:t>School Support </a:t>
            </a:r>
          </a:p>
        </p:txBody>
      </p:sp>
      <p:sp>
        <p:nvSpPr>
          <p:cNvPr id="4" name="Content Placeholder 3">
            <a:extLst>
              <a:ext uri="{FF2B5EF4-FFF2-40B4-BE49-F238E27FC236}">
                <a16:creationId xmlns:a16="http://schemas.microsoft.com/office/drawing/2014/main" id="{FE20BF74-046E-D976-AB28-5E036C005FEA}"/>
              </a:ext>
            </a:extLst>
          </p:cNvPr>
          <p:cNvSpPr>
            <a:spLocks noGrp="1"/>
          </p:cNvSpPr>
          <p:nvPr>
            <p:ph sz="half" idx="2"/>
          </p:nvPr>
        </p:nvSpPr>
        <p:spPr/>
        <p:txBody>
          <a:bodyPr vert="horz" lIns="91440" tIns="45720" rIns="91440" bIns="45720" rtlCol="0" anchor="t">
            <a:normAutofit/>
          </a:bodyPr>
          <a:lstStyle/>
          <a:p>
            <a:r>
              <a:rPr lang="en-GB" dirty="0"/>
              <a:t>48 children</a:t>
            </a:r>
          </a:p>
          <a:p>
            <a:pPr>
              <a:buClr>
                <a:srgbClr val="EEEBE3"/>
              </a:buClr>
            </a:pPr>
            <a:r>
              <a:rPr lang="en-GB" dirty="0"/>
              <a:t>11% of the school</a:t>
            </a:r>
          </a:p>
          <a:p>
            <a:pPr>
              <a:buClr>
                <a:srgbClr val="EEEBE3"/>
              </a:buClr>
            </a:pPr>
            <a:r>
              <a:rPr lang="en-GB" dirty="0"/>
              <a:t>Monitoring: 39 children-  9% of the school</a:t>
            </a:r>
          </a:p>
        </p:txBody>
      </p:sp>
      <p:sp>
        <p:nvSpPr>
          <p:cNvPr id="5" name="Text Placeholder 4">
            <a:extLst>
              <a:ext uri="{FF2B5EF4-FFF2-40B4-BE49-F238E27FC236}">
                <a16:creationId xmlns:a16="http://schemas.microsoft.com/office/drawing/2014/main" id="{C3098D72-CE11-4784-EF42-71CF214DC22F}"/>
              </a:ext>
            </a:extLst>
          </p:cNvPr>
          <p:cNvSpPr>
            <a:spLocks noGrp="1"/>
          </p:cNvSpPr>
          <p:nvPr>
            <p:ph type="body" sz="quarter" idx="3"/>
          </p:nvPr>
        </p:nvSpPr>
        <p:spPr/>
        <p:txBody>
          <a:bodyPr/>
          <a:lstStyle/>
          <a:p>
            <a:r>
              <a:rPr lang="en-GB" dirty="0"/>
              <a:t>EHCP</a:t>
            </a:r>
          </a:p>
        </p:txBody>
      </p:sp>
      <p:sp>
        <p:nvSpPr>
          <p:cNvPr id="6" name="Content Placeholder 5">
            <a:extLst>
              <a:ext uri="{FF2B5EF4-FFF2-40B4-BE49-F238E27FC236}">
                <a16:creationId xmlns:a16="http://schemas.microsoft.com/office/drawing/2014/main" id="{C323EBD4-380E-8B9B-DADD-0AFAACA9A7E0}"/>
              </a:ext>
            </a:extLst>
          </p:cNvPr>
          <p:cNvSpPr>
            <a:spLocks noGrp="1"/>
          </p:cNvSpPr>
          <p:nvPr>
            <p:ph sz="quarter" idx="4"/>
          </p:nvPr>
        </p:nvSpPr>
        <p:spPr/>
        <p:txBody>
          <a:bodyPr vert="horz" lIns="91440" tIns="45720" rIns="91440" bIns="45720" rtlCol="0" anchor="t">
            <a:normAutofit/>
          </a:bodyPr>
          <a:lstStyle/>
          <a:p>
            <a:r>
              <a:rPr lang="en-GB" dirty="0"/>
              <a:t>9 children</a:t>
            </a:r>
          </a:p>
          <a:p>
            <a:pPr>
              <a:buClr>
                <a:srgbClr val="EEEBE3"/>
              </a:buClr>
            </a:pPr>
            <a:r>
              <a:rPr lang="en-GB" dirty="0"/>
              <a:t>2% of the school</a:t>
            </a:r>
          </a:p>
        </p:txBody>
      </p:sp>
    </p:spTree>
    <p:extLst>
      <p:ext uri="{BB962C8B-B14F-4D97-AF65-F5344CB8AC3E}">
        <p14:creationId xmlns:p14="http://schemas.microsoft.com/office/powerpoint/2010/main" val="1408726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5902896" y="640856"/>
            <a:ext cx="5663291" cy="3664336"/>
          </a:xfrm>
        </p:spPr>
        <p:txBody>
          <a:bodyPr vert="horz" lIns="91440" tIns="45720" rIns="91440" bIns="45720" rtlCol="0" anchor="b">
            <a:normAutofit/>
          </a:bodyPr>
          <a:lstStyle/>
          <a:p>
            <a:pPr algn="ctr">
              <a:lnSpc>
                <a:spcPct val="83000"/>
              </a:lnSpc>
            </a:pPr>
            <a:r>
              <a:rPr lang="en-US" sz="4700" cap="all" spc="-100" dirty="0">
                <a:solidFill>
                  <a:srgbClr val="FFFFFF"/>
                </a:solidFill>
                <a:effectLst>
                  <a:outerShdw blurRad="38100" dist="12700" dir="2700000" algn="tl" rotWithShape="0">
                    <a:prstClr val="black">
                      <a:alpha val="40000"/>
                    </a:prstClr>
                  </a:outerShdw>
                </a:effectLst>
              </a:rPr>
              <a:t>“Every teacher is a teacher of </a:t>
            </a:r>
            <a:r>
              <a:rPr lang="en-US" sz="4700" cap="all" spc="-100">
                <a:solidFill>
                  <a:srgbClr val="FFFFFF"/>
                </a:solidFill>
                <a:effectLst>
                  <a:outerShdw blurRad="38100" dist="12700" dir="2700000" algn="tl" rotWithShape="0">
                    <a:prstClr val="black">
                      <a:alpha val="40000"/>
                    </a:prstClr>
                  </a:outerShdw>
                </a:effectLst>
              </a:rPr>
              <a:t>SEND”</a:t>
            </a:r>
            <a:br>
              <a:rPr lang="en-US" sz="4700" cap="all" spc="-100" dirty="0">
                <a:effectLst>
                  <a:outerShdw blurRad="38100" dist="12700" dir="2700000" algn="tl" rotWithShape="0">
                    <a:prstClr val="black">
                      <a:alpha val="40000"/>
                    </a:prstClr>
                  </a:outerShdw>
                </a:effectLst>
              </a:rPr>
            </a:br>
            <a:br>
              <a:rPr lang="en-US" sz="4700" cap="all" spc="-100" dirty="0">
                <a:effectLst>
                  <a:outerShdw blurRad="38100" dist="12700" dir="2700000" algn="tl" rotWithShape="0">
                    <a:prstClr val="black">
                      <a:alpha val="40000"/>
                    </a:prstClr>
                  </a:outerShdw>
                </a:effectLst>
              </a:rPr>
            </a:br>
            <a:r>
              <a:rPr lang="en-US" sz="1800" cap="all" spc="-100">
                <a:solidFill>
                  <a:srgbClr val="FFFFFF"/>
                </a:solidFill>
                <a:effectLst>
                  <a:outerShdw blurRad="38100" dist="12700" dir="2700000" algn="tl" rotWithShape="0">
                    <a:prstClr val="black">
                      <a:alpha val="40000"/>
                    </a:prstClr>
                  </a:outerShdw>
                </a:effectLst>
              </a:rPr>
              <a:t>(SEND Code of Practice, 2014, DfE)</a:t>
            </a:r>
          </a:p>
        </p:txBody>
      </p:sp>
      <p:sp>
        <p:nvSpPr>
          <p:cNvPr id="34" name="Content Placeholder 33">
            <a:extLst>
              <a:ext uri="{FF2B5EF4-FFF2-40B4-BE49-F238E27FC236}">
                <a16:creationId xmlns:a16="http://schemas.microsoft.com/office/drawing/2014/main" id="{9679E83E-275D-40AC-78D0-623701F77F4C}"/>
              </a:ext>
            </a:extLst>
          </p:cNvPr>
          <p:cNvSpPr>
            <a:spLocks noGrp="1"/>
          </p:cNvSpPr>
          <p:nvPr>
            <p:ph idx="1"/>
          </p:nvPr>
        </p:nvSpPr>
        <p:spPr>
          <a:xfrm>
            <a:off x="6060332" y="4647562"/>
            <a:ext cx="5505855" cy="1402381"/>
          </a:xfrm>
        </p:spPr>
        <p:txBody>
          <a:bodyPr vert="horz" lIns="91440" tIns="45720" rIns="91440" bIns="45720" rtlCol="0">
            <a:normAutofit/>
          </a:bodyPr>
          <a:lstStyle/>
          <a:p>
            <a:pPr marL="0" indent="0" algn="ctr">
              <a:spcBef>
                <a:spcPts val="0"/>
              </a:spcBef>
              <a:spcAft>
                <a:spcPts val="600"/>
              </a:spcAft>
              <a:buNone/>
            </a:pPr>
            <a:r>
              <a:rPr lang="en-US" sz="1600" kern="1200" spc="80" baseline="0">
                <a:solidFill>
                  <a:srgbClr val="FFFFFF"/>
                </a:solidFill>
                <a:latin typeface="+mn-lt"/>
                <a:ea typeface="+mn-ea"/>
                <a:cs typeface="+mn-cs"/>
              </a:rPr>
              <a:t>All of our teachers are qualified to teach children with SEND</a:t>
            </a:r>
          </a:p>
        </p:txBody>
      </p:sp>
      <p:pic>
        <p:nvPicPr>
          <p:cNvPr id="38" name="Graphic 37" descr="Classroom">
            <a:extLst>
              <a:ext uri="{FF2B5EF4-FFF2-40B4-BE49-F238E27FC236}">
                <a16:creationId xmlns:a16="http://schemas.microsoft.com/office/drawing/2014/main" id="{366F9856-88F1-DC96-A4DB-FA133B02B1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04515" y="2306632"/>
            <a:ext cx="2647105" cy="2647105"/>
          </a:xfrm>
          <a:prstGeom prst="rect">
            <a:avLst/>
          </a:prstGeom>
        </p:spPr>
      </p:pic>
    </p:spTree>
    <p:extLst>
      <p:ext uri="{BB962C8B-B14F-4D97-AF65-F5344CB8AC3E}">
        <p14:creationId xmlns:p14="http://schemas.microsoft.com/office/powerpoint/2010/main" val="3149262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1371597" y="348865"/>
            <a:ext cx="10044023" cy="877729"/>
          </a:xfrm>
        </p:spPr>
        <p:txBody>
          <a:bodyPr anchor="ctr">
            <a:normAutofit/>
          </a:bodyPr>
          <a:lstStyle/>
          <a:p>
            <a:r>
              <a:rPr lang="en-GB" sz="4000">
                <a:solidFill>
                  <a:srgbClr val="FFFFFF"/>
                </a:solidFill>
              </a:rPr>
              <a:t>What is the role of the class teacher?</a:t>
            </a:r>
          </a:p>
        </p:txBody>
      </p:sp>
      <p:graphicFrame>
        <p:nvGraphicFramePr>
          <p:cNvPr id="5" name="Content Placeholder">
            <a:extLst>
              <a:ext uri="{FF2B5EF4-FFF2-40B4-BE49-F238E27FC236}">
                <a16:creationId xmlns:a16="http://schemas.microsoft.com/office/drawing/2014/main" id="{FD13BBFD-6E0D-AD0D-9CF5-7584B0E6BD7A}"/>
              </a:ext>
            </a:extLst>
          </p:cNvPr>
          <p:cNvGraphicFramePr>
            <a:graphicFrameLocks noGrp="1"/>
          </p:cNvGraphicFramePr>
          <p:nvPr>
            <p:ph idx="1"/>
            <p:extLst>
              <p:ext uri="{D42A27DB-BD31-4B8C-83A1-F6EECF244321}">
                <p14:modId xmlns:p14="http://schemas.microsoft.com/office/powerpoint/2010/main" val="239765240"/>
              </p:ext>
            </p:extLst>
          </p:nvPr>
        </p:nvGraphicFramePr>
        <p:xfrm>
          <a:off x="644056" y="1710013"/>
          <a:ext cx="10927829" cy="45953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3809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E90402B-F829-48C3-8037-7738137F2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E35CCD1-2093-4AC0-AABD-494F51FE8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solidFill>
          <a:ln w="6350" cap="flat" cmpd="sng" algn="ctr">
            <a:solidFill>
              <a:schemeClr val="tx1">
                <a:lumMod val="75000"/>
              </a:schemeClr>
            </a:solidFill>
            <a:prstDash val="solid"/>
          </a:ln>
          <a:effectLst>
            <a:softEdge rad="0"/>
          </a:effectLst>
        </p:spPr>
      </p:sp>
      <p:sp>
        <p:nvSpPr>
          <p:cNvPr id="16" name="Rectangle 15">
            <a:extLst>
              <a:ext uri="{FF2B5EF4-FFF2-40B4-BE49-F238E27FC236}">
                <a16:creationId xmlns:a16="http://schemas.microsoft.com/office/drawing/2014/main" id="{EB32BAC1-5F58-428B-A1B8-B0BBB38A6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78373" cy="6108192"/>
          </a:xfrm>
          <a:prstGeom prst="rect">
            <a:avLst/>
          </a:prstGeom>
          <a:solidFill>
            <a:schemeClr val="tx2"/>
          </a:solidFill>
          <a:ln w="6350" cap="sq" cmpd="sng" algn="ctr">
            <a:noFill/>
            <a:prstDash val="solid"/>
            <a:miter lim="800000"/>
          </a:ln>
          <a:effectLst/>
        </p:spPr>
      </p:sp>
      <p:sp>
        <p:nvSpPr>
          <p:cNvPr id="2" name="Title"/>
          <p:cNvSpPr>
            <a:spLocks noGrp="1"/>
          </p:cNvSpPr>
          <p:nvPr>
            <p:ph type="title"/>
          </p:nvPr>
        </p:nvSpPr>
        <p:spPr>
          <a:xfrm>
            <a:off x="573409" y="674915"/>
            <a:ext cx="3765200" cy="5479056"/>
          </a:xfrm>
        </p:spPr>
        <p:txBody>
          <a:bodyPr>
            <a:normAutofit/>
          </a:bodyPr>
          <a:lstStyle/>
          <a:p>
            <a:pPr algn="ctr"/>
            <a:r>
              <a:rPr lang="en-GB">
                <a:solidFill>
                  <a:schemeClr val="bg1"/>
                </a:solidFill>
              </a:rPr>
              <a:t>What is the role of the SENCO?</a:t>
            </a:r>
          </a:p>
        </p:txBody>
      </p:sp>
      <p:graphicFrame>
        <p:nvGraphicFramePr>
          <p:cNvPr id="5" name="Content Placeholder">
            <a:extLst>
              <a:ext uri="{FF2B5EF4-FFF2-40B4-BE49-F238E27FC236}">
                <a16:creationId xmlns:a16="http://schemas.microsoft.com/office/drawing/2014/main" id="{2BE196F8-85E1-7C8A-73B7-E05D3F6BDD12}"/>
              </a:ext>
            </a:extLst>
          </p:cNvPr>
          <p:cNvGraphicFramePr>
            <a:graphicFrameLocks noGrp="1"/>
          </p:cNvGraphicFramePr>
          <p:nvPr>
            <p:ph idx="1"/>
            <p:extLst>
              <p:ext uri="{D42A27DB-BD31-4B8C-83A1-F6EECF244321}">
                <p14:modId xmlns:p14="http://schemas.microsoft.com/office/powerpoint/2010/main" val="3675292696"/>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490052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A6A1D-FD76-920A-54E8-0455520FDCC7}"/>
              </a:ext>
            </a:extLst>
          </p:cNvPr>
          <p:cNvSpPr>
            <a:spLocks noGrp="1"/>
          </p:cNvSpPr>
          <p:nvPr>
            <p:ph type="title"/>
          </p:nvPr>
        </p:nvSpPr>
        <p:spPr>
          <a:xfrm>
            <a:off x="992518" y="442913"/>
            <a:ext cx="5185645" cy="1639888"/>
          </a:xfrm>
        </p:spPr>
        <p:txBody>
          <a:bodyPr anchor="b">
            <a:normAutofit/>
          </a:bodyPr>
          <a:lstStyle/>
          <a:p>
            <a:r>
              <a:rPr lang="en-GB" dirty="0">
                <a:ea typeface="Meiryo"/>
              </a:rPr>
              <a:t>Staff training</a:t>
            </a:r>
            <a:endParaRPr lang="en-GB" dirty="0"/>
          </a:p>
        </p:txBody>
      </p:sp>
      <p:graphicFrame>
        <p:nvGraphicFramePr>
          <p:cNvPr id="23" name="Content Placeholder 2">
            <a:extLst>
              <a:ext uri="{FF2B5EF4-FFF2-40B4-BE49-F238E27FC236}">
                <a16:creationId xmlns:a16="http://schemas.microsoft.com/office/drawing/2014/main" id="{BD57254F-EA11-AA06-D6F3-B3F60B4FB27B}"/>
              </a:ext>
            </a:extLst>
          </p:cNvPr>
          <p:cNvGraphicFramePr>
            <a:graphicFrameLocks noGrp="1"/>
          </p:cNvGraphicFramePr>
          <p:nvPr>
            <p:ph idx="1"/>
          </p:nvPr>
        </p:nvGraphicFramePr>
        <p:xfrm>
          <a:off x="992519" y="2312988"/>
          <a:ext cx="5296964"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White paper ships being led by a yellow ship">
            <a:extLst>
              <a:ext uri="{FF2B5EF4-FFF2-40B4-BE49-F238E27FC236}">
                <a16:creationId xmlns:a16="http://schemas.microsoft.com/office/drawing/2014/main" id="{C0794E63-44DD-E2E4-CBB3-D69B22BB229A}"/>
              </a:ext>
            </a:extLst>
          </p:cNvPr>
          <p:cNvPicPr>
            <a:picLocks noChangeAspect="1"/>
          </p:cNvPicPr>
          <p:nvPr/>
        </p:nvPicPr>
        <p:blipFill rotWithShape="1">
          <a:blip r:embed="rId7"/>
          <a:srcRect l="29398" r="1828"/>
          <a:stretch/>
        </p:blipFill>
        <p:spPr>
          <a:xfrm>
            <a:off x="8237967" y="1978639"/>
            <a:ext cx="2988679" cy="2900722"/>
          </a:xfrm>
          <a:prstGeom prst="rect">
            <a:avLst/>
          </a:prstGeom>
        </p:spPr>
      </p:pic>
    </p:spTree>
    <p:extLst>
      <p:ext uri="{BB962C8B-B14F-4D97-AF65-F5344CB8AC3E}">
        <p14:creationId xmlns:p14="http://schemas.microsoft.com/office/powerpoint/2010/main" val="1551137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8E90402B-F829-48C3-8037-7738137F2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EE35CCD1-2093-4AC0-AABD-494F51FE8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solidFill>
          <a:ln w="6350" cap="flat" cmpd="sng" algn="ctr">
            <a:solidFill>
              <a:schemeClr val="tx1">
                <a:lumMod val="75000"/>
              </a:schemeClr>
            </a:solidFill>
            <a:prstDash val="solid"/>
          </a:ln>
          <a:effectLst>
            <a:softEdge rad="0"/>
          </a:effectLst>
        </p:spPr>
      </p:sp>
      <p:sp>
        <p:nvSpPr>
          <p:cNvPr id="41" name="Rectangle 40">
            <a:extLst>
              <a:ext uri="{FF2B5EF4-FFF2-40B4-BE49-F238E27FC236}">
                <a16:creationId xmlns:a16="http://schemas.microsoft.com/office/drawing/2014/main" id="{EB32BAC1-5F58-428B-A1B8-B0BBB38A6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78373" cy="6108192"/>
          </a:xfrm>
          <a:prstGeom prst="rect">
            <a:avLst/>
          </a:prstGeom>
          <a:solidFill>
            <a:schemeClr val="tx2"/>
          </a:solidFill>
          <a:ln w="6350" cap="sq" cmpd="sng" algn="ctr">
            <a:noFill/>
            <a:prstDash val="solid"/>
            <a:miter lim="800000"/>
          </a:ln>
          <a:effectLst/>
        </p:spPr>
      </p:sp>
      <p:sp>
        <p:nvSpPr>
          <p:cNvPr id="2" name="Title 1">
            <a:extLst>
              <a:ext uri="{FF2B5EF4-FFF2-40B4-BE49-F238E27FC236}">
                <a16:creationId xmlns:a16="http://schemas.microsoft.com/office/drawing/2014/main" id="{B75B4357-34DE-AF9E-EDBF-16F6C3AE5402}"/>
              </a:ext>
            </a:extLst>
          </p:cNvPr>
          <p:cNvSpPr>
            <a:spLocks noGrp="1"/>
          </p:cNvSpPr>
          <p:nvPr>
            <p:ph type="title"/>
          </p:nvPr>
        </p:nvSpPr>
        <p:spPr>
          <a:xfrm>
            <a:off x="573409" y="674915"/>
            <a:ext cx="3765200" cy="5479056"/>
          </a:xfrm>
        </p:spPr>
        <p:txBody>
          <a:bodyPr>
            <a:normAutofit/>
          </a:bodyPr>
          <a:lstStyle/>
          <a:p>
            <a:pPr algn="ctr"/>
            <a:r>
              <a:rPr lang="en-GB">
                <a:solidFill>
                  <a:schemeClr val="bg1"/>
                </a:solidFill>
                <a:latin typeface="Calibri"/>
                <a:cs typeface="Calibri"/>
              </a:rPr>
              <a:t>Recent training undertaken by staff</a:t>
            </a:r>
            <a:endParaRPr lang="en-GB" b="0">
              <a:solidFill>
                <a:schemeClr val="bg1"/>
              </a:solidFill>
              <a:latin typeface="Calibri"/>
              <a:cs typeface="Calibri"/>
            </a:endParaRPr>
          </a:p>
          <a:p>
            <a:pPr algn="ctr"/>
            <a:endParaRPr lang="en-GB">
              <a:solidFill>
                <a:schemeClr val="bg1"/>
              </a:solidFill>
              <a:ea typeface="Meiryo"/>
            </a:endParaRPr>
          </a:p>
        </p:txBody>
      </p:sp>
      <p:graphicFrame>
        <p:nvGraphicFramePr>
          <p:cNvPr id="30" name="Content Placeholder 2">
            <a:extLst>
              <a:ext uri="{FF2B5EF4-FFF2-40B4-BE49-F238E27FC236}">
                <a16:creationId xmlns:a16="http://schemas.microsoft.com/office/drawing/2014/main" id="{946D840C-356C-81B4-2A75-9C80DE36C4BA}"/>
              </a:ext>
            </a:extLst>
          </p:cNvPr>
          <p:cNvGraphicFramePr>
            <a:graphicFrameLocks noGrp="1"/>
          </p:cNvGraphicFramePr>
          <p:nvPr>
            <p:ph idx="1"/>
            <p:extLst>
              <p:ext uri="{D42A27DB-BD31-4B8C-83A1-F6EECF244321}">
                <p14:modId xmlns:p14="http://schemas.microsoft.com/office/powerpoint/2010/main" val="3022115417"/>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4178138"/>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4A1AE-98A9-33D2-AFE6-2A8AAA9ADFD6}"/>
              </a:ext>
            </a:extLst>
          </p:cNvPr>
          <p:cNvSpPr>
            <a:spLocks noGrp="1"/>
          </p:cNvSpPr>
          <p:nvPr>
            <p:ph type="title"/>
          </p:nvPr>
        </p:nvSpPr>
        <p:spPr>
          <a:xfrm>
            <a:off x="1080052" y="5605670"/>
            <a:ext cx="9906807" cy="802042"/>
          </a:xfrm>
        </p:spPr>
        <p:txBody>
          <a:bodyPr anchor="ctr">
            <a:normAutofit fontScale="90000"/>
          </a:bodyPr>
          <a:lstStyle/>
          <a:p>
            <a:r>
              <a:rPr lang="en-GB" sz="3200">
                <a:solidFill>
                  <a:schemeClr val="bg1"/>
                </a:solidFill>
              </a:rPr>
              <a:t>The graduated approach- A Tiered model</a:t>
            </a:r>
          </a:p>
        </p:txBody>
      </p:sp>
      <p:sp>
        <p:nvSpPr>
          <p:cNvPr id="24" name="Content Placeholder 7">
            <a:extLst>
              <a:ext uri="{FF2B5EF4-FFF2-40B4-BE49-F238E27FC236}">
                <a16:creationId xmlns:a16="http://schemas.microsoft.com/office/drawing/2014/main" id="{7355D792-3796-FD2C-3A39-195FED6441E5}"/>
              </a:ext>
            </a:extLst>
          </p:cNvPr>
          <p:cNvSpPr>
            <a:spLocks noGrp="1"/>
          </p:cNvSpPr>
          <p:nvPr>
            <p:ph idx="1"/>
          </p:nvPr>
        </p:nvSpPr>
        <p:spPr>
          <a:xfrm>
            <a:off x="1940256" y="3428999"/>
            <a:ext cx="8311487" cy="1518859"/>
          </a:xfrm>
        </p:spPr>
        <p:txBody>
          <a:bodyPr vert="horz" lIns="0" tIns="0" rIns="0" bIns="0" rtlCol="0" anchor="t">
            <a:normAutofit/>
          </a:bodyPr>
          <a:lstStyle/>
          <a:p>
            <a:r>
              <a:rPr lang="en-US" sz="1600"/>
              <a:t>Tiered support</a:t>
            </a:r>
          </a:p>
        </p:txBody>
      </p:sp>
      <p:pic>
        <p:nvPicPr>
          <p:cNvPr id="5" name="Picture 5" descr="Graphical user interface, text&#10;&#10;Description automatically generated">
            <a:extLst>
              <a:ext uri="{FF2B5EF4-FFF2-40B4-BE49-F238E27FC236}">
                <a16:creationId xmlns:a16="http://schemas.microsoft.com/office/drawing/2014/main" id="{F525D829-E774-8664-0A2D-2DBE1B516D43}"/>
              </a:ext>
            </a:extLst>
          </p:cNvPr>
          <p:cNvPicPr>
            <a:picLocks noChangeAspect="1"/>
          </p:cNvPicPr>
          <p:nvPr/>
        </p:nvPicPr>
        <p:blipFill rotWithShape="1">
          <a:blip r:embed="rId3"/>
          <a:srcRect l="8684" t="28070" r="53984" b="20415"/>
          <a:stretch/>
        </p:blipFill>
        <p:spPr>
          <a:xfrm>
            <a:off x="-5750" y="760043"/>
            <a:ext cx="4708794" cy="3644425"/>
          </a:xfrm>
          <a:prstGeom prst="rect">
            <a:avLst/>
          </a:prstGeom>
        </p:spPr>
      </p:pic>
      <p:sp>
        <p:nvSpPr>
          <p:cNvPr id="3" name="TextBox 2">
            <a:extLst>
              <a:ext uri="{FF2B5EF4-FFF2-40B4-BE49-F238E27FC236}">
                <a16:creationId xmlns:a16="http://schemas.microsoft.com/office/drawing/2014/main" id="{6B544C88-933A-995C-2993-A109A92B7F81}"/>
              </a:ext>
            </a:extLst>
          </p:cNvPr>
          <p:cNvSpPr txBox="1"/>
          <p:nvPr/>
        </p:nvSpPr>
        <p:spPr>
          <a:xfrm>
            <a:off x="4749320" y="1607728"/>
            <a:ext cx="70855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Specialist support.</a:t>
            </a:r>
            <a:r>
              <a:rPr lang="en-GB" sz="1600" dirty="0"/>
              <a:t> In addition to </a:t>
            </a:r>
            <a:r>
              <a:rPr lang="en-GB" sz="1600" i="1" dirty="0"/>
              <a:t>'good teaching for pupils with SEN is good teaching tor all,'</a:t>
            </a:r>
            <a:r>
              <a:rPr lang="en-GB" sz="1600" dirty="0"/>
              <a:t> some pupils will need specialist intervention delivered by a trained professional.</a:t>
            </a:r>
          </a:p>
        </p:txBody>
      </p:sp>
      <p:sp>
        <p:nvSpPr>
          <p:cNvPr id="6" name="TextBox 5">
            <a:extLst>
              <a:ext uri="{FF2B5EF4-FFF2-40B4-BE49-F238E27FC236}">
                <a16:creationId xmlns:a16="http://schemas.microsoft.com/office/drawing/2014/main" id="{28D19C79-6CE5-F6B8-3948-AC4F1A0D9851}"/>
              </a:ext>
            </a:extLst>
          </p:cNvPr>
          <p:cNvSpPr txBox="1"/>
          <p:nvPr/>
        </p:nvSpPr>
        <p:spPr>
          <a:xfrm>
            <a:off x="4743570" y="2220204"/>
            <a:ext cx="7027991"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dirty="0"/>
          </a:p>
          <a:p>
            <a:r>
              <a:rPr lang="en-GB" sz="1600" b="1" dirty="0"/>
              <a:t>Targeted interventions. </a:t>
            </a:r>
            <a:r>
              <a:rPr lang="en-GB" sz="1600" dirty="0"/>
              <a:t>If pupils require additional support beyond what can be offered in whole class teaching, a targeted one-to-one or small group intervention could provide the intensive focus required for the pupil to make progress.</a:t>
            </a:r>
          </a:p>
        </p:txBody>
      </p:sp>
      <p:sp>
        <p:nvSpPr>
          <p:cNvPr id="8" name="TextBox 7">
            <a:extLst>
              <a:ext uri="{FF2B5EF4-FFF2-40B4-BE49-F238E27FC236}">
                <a16:creationId xmlns:a16="http://schemas.microsoft.com/office/drawing/2014/main" id="{F6B36D87-3205-21A1-C49B-A493784D268B}"/>
              </a:ext>
            </a:extLst>
          </p:cNvPr>
          <p:cNvSpPr txBox="1"/>
          <p:nvPr/>
        </p:nvSpPr>
        <p:spPr>
          <a:xfrm>
            <a:off x="4694686" y="3508414"/>
            <a:ext cx="7099877"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Whole-class teaching. </a:t>
            </a:r>
            <a:r>
              <a:rPr lang="en-GB" sz="1600" dirty="0"/>
              <a:t>If it appears that a pupil needs additional support, the starting point should be the consideration of the classroom teaching they receive. How can we ensure they have access to the best teaching strategies available?</a:t>
            </a:r>
            <a:endParaRPr lang="en-US" sz="1600" dirty="0"/>
          </a:p>
          <a:p>
            <a:endParaRPr lang="en-GB"/>
          </a:p>
        </p:txBody>
      </p:sp>
    </p:spTree>
    <p:extLst>
      <p:ext uri="{BB962C8B-B14F-4D97-AF65-F5344CB8AC3E}">
        <p14:creationId xmlns:p14="http://schemas.microsoft.com/office/powerpoint/2010/main" val="267141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C4B28-EB5C-3BE0-D71A-DC25B3E9B003}"/>
              </a:ext>
            </a:extLst>
          </p:cNvPr>
          <p:cNvSpPr>
            <a:spLocks noGrp="1"/>
          </p:cNvSpPr>
          <p:nvPr>
            <p:ph type="title"/>
          </p:nvPr>
        </p:nvSpPr>
        <p:spPr>
          <a:xfrm>
            <a:off x="573409" y="674915"/>
            <a:ext cx="3765200" cy="5479056"/>
          </a:xfrm>
        </p:spPr>
        <p:txBody>
          <a:bodyPr vert="horz" lIns="91440" tIns="45720" rIns="91440" bIns="45720" rtlCol="0">
            <a:normAutofit/>
          </a:bodyPr>
          <a:lstStyle/>
          <a:p>
            <a:pPr marL="57150" algn="ctr">
              <a:spcAft>
                <a:spcPts val="600"/>
              </a:spcAft>
            </a:pPr>
            <a:r>
              <a:rPr lang="en-US" b="1">
                <a:solidFill>
                  <a:schemeClr val="bg1"/>
                </a:solidFill>
              </a:rPr>
              <a:t>How does the School Identify and Assess Pupils with SEND?</a:t>
            </a:r>
            <a:endParaRPr lang="en-US">
              <a:solidFill>
                <a:schemeClr val="bg1"/>
              </a:solidFill>
            </a:endParaRPr>
          </a:p>
          <a:p>
            <a:pPr algn="ctr"/>
            <a:endParaRPr lang="en-US">
              <a:solidFill>
                <a:schemeClr val="bg1"/>
              </a:solidFill>
            </a:endParaRPr>
          </a:p>
        </p:txBody>
      </p:sp>
      <p:graphicFrame>
        <p:nvGraphicFramePr>
          <p:cNvPr id="5" name="Content Placeholder 2">
            <a:extLst>
              <a:ext uri="{FF2B5EF4-FFF2-40B4-BE49-F238E27FC236}">
                <a16:creationId xmlns:a16="http://schemas.microsoft.com/office/drawing/2014/main" id="{658204D0-9F6D-19C9-C28B-4C47E33C2CE5}"/>
              </a:ext>
            </a:extLst>
          </p:cNvPr>
          <p:cNvGraphicFramePr>
            <a:graphicFrameLocks noGrp="1"/>
          </p:cNvGraphicFramePr>
          <p:nvPr>
            <p:ph idx="1"/>
            <p:extLst>
              <p:ext uri="{D42A27DB-BD31-4B8C-83A1-F6EECF244321}">
                <p14:modId xmlns:p14="http://schemas.microsoft.com/office/powerpoint/2010/main" val="3126358023"/>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4917216"/>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FEAE0-CA18-A900-AE09-AD79E678DC7F}"/>
              </a:ext>
            </a:extLst>
          </p:cNvPr>
          <p:cNvSpPr>
            <a:spLocks noGrp="1"/>
          </p:cNvSpPr>
          <p:nvPr>
            <p:ph type="title"/>
          </p:nvPr>
        </p:nvSpPr>
        <p:spPr>
          <a:xfrm>
            <a:off x="1066800" y="4800074"/>
            <a:ext cx="10058400" cy="1371600"/>
          </a:xfrm>
        </p:spPr>
        <p:txBody>
          <a:bodyPr>
            <a:normAutofit/>
          </a:bodyPr>
          <a:lstStyle/>
          <a:p>
            <a:pPr algn="ctr"/>
            <a:r>
              <a:rPr lang="en-GB"/>
              <a:t>Understanding pupils' needs</a:t>
            </a:r>
          </a:p>
        </p:txBody>
      </p:sp>
      <p:graphicFrame>
        <p:nvGraphicFramePr>
          <p:cNvPr id="5" name="Content Placeholder 2">
            <a:extLst>
              <a:ext uri="{FF2B5EF4-FFF2-40B4-BE49-F238E27FC236}">
                <a16:creationId xmlns:a16="http://schemas.microsoft.com/office/drawing/2014/main" id="{C5DF4551-4523-2344-7F2F-9C2F8FC7BB7A}"/>
              </a:ext>
            </a:extLst>
          </p:cNvPr>
          <p:cNvGraphicFramePr>
            <a:graphicFrameLocks noGrp="1"/>
          </p:cNvGraphicFramePr>
          <p:nvPr>
            <p:ph idx="1"/>
            <p:extLst>
              <p:ext uri="{D42A27DB-BD31-4B8C-83A1-F6EECF244321}">
                <p14:modId xmlns:p14="http://schemas.microsoft.com/office/powerpoint/2010/main" val="1036804758"/>
              </p:ext>
            </p:extLst>
          </p:nvPr>
        </p:nvGraphicFramePr>
        <p:xfrm>
          <a:off x="1066800" y="990600"/>
          <a:ext cx="10058400" cy="353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2116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1066800" y="642594"/>
            <a:ext cx="10058400" cy="1371600"/>
          </a:xfrm>
        </p:spPr>
        <p:txBody>
          <a:bodyPr>
            <a:normAutofit fontScale="90000"/>
          </a:bodyPr>
          <a:lstStyle/>
          <a:p>
            <a:pPr algn="ctr"/>
            <a:r>
              <a:rPr lang="en-GB"/>
              <a:t>Using the graduated response</a:t>
            </a:r>
            <a:br>
              <a:rPr lang="en-GB" dirty="0"/>
            </a:br>
            <a:r>
              <a:rPr lang="en-GB"/>
              <a:t>'Assess, Plan, Do, Review'</a:t>
            </a:r>
          </a:p>
        </p:txBody>
      </p:sp>
      <p:graphicFrame>
        <p:nvGraphicFramePr>
          <p:cNvPr id="8" name="Content Placeholder">
            <a:extLst>
              <a:ext uri="{FF2B5EF4-FFF2-40B4-BE49-F238E27FC236}">
                <a16:creationId xmlns:a16="http://schemas.microsoft.com/office/drawing/2014/main" id="{92B16235-48A8-E7C3-1659-E9CACC5062C5}"/>
              </a:ext>
            </a:extLst>
          </p:cNvPr>
          <p:cNvGraphicFramePr>
            <a:graphicFrameLocks noGrp="1"/>
          </p:cNvGraphicFramePr>
          <p:nvPr>
            <p:ph idx="1"/>
            <p:extLst>
              <p:ext uri="{D42A27DB-BD31-4B8C-83A1-F6EECF244321}">
                <p14:modId xmlns:p14="http://schemas.microsoft.com/office/powerpoint/2010/main" val="189529682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84585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1E1C72-7C1B-5CC5-C1AB-4B8CB3569C84}"/>
              </a:ext>
            </a:extLst>
          </p:cNvPr>
          <p:cNvSpPr txBox="1"/>
          <p:nvPr/>
        </p:nvSpPr>
        <p:spPr>
          <a:xfrm>
            <a:off x="573409" y="674915"/>
            <a:ext cx="3765200" cy="547905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4800" b="1">
                <a:solidFill>
                  <a:schemeClr val="bg1"/>
                </a:solidFill>
                <a:latin typeface="+mj-lt"/>
              </a:rPr>
              <a:t>What SEND Provision is offered?</a:t>
            </a:r>
            <a:r>
              <a:rPr lang="en-US" sz="4800">
                <a:solidFill>
                  <a:schemeClr val="bg1"/>
                </a:solidFill>
                <a:latin typeface="+mj-lt"/>
              </a:rPr>
              <a:t>​</a:t>
            </a:r>
          </a:p>
        </p:txBody>
      </p:sp>
      <p:graphicFrame>
        <p:nvGraphicFramePr>
          <p:cNvPr id="28" name="TextBox 2">
            <a:extLst>
              <a:ext uri="{FF2B5EF4-FFF2-40B4-BE49-F238E27FC236}">
                <a16:creationId xmlns:a16="http://schemas.microsoft.com/office/drawing/2014/main" id="{B80E2A95-71A6-F8A7-33F9-0AA97F63F3D8}"/>
              </a:ext>
            </a:extLst>
          </p:cNvPr>
          <p:cNvGraphicFramePr/>
          <p:nvPr>
            <p:extLst>
              <p:ext uri="{D42A27DB-BD31-4B8C-83A1-F6EECF244321}">
                <p14:modId xmlns:p14="http://schemas.microsoft.com/office/powerpoint/2010/main" val="869160543"/>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6211352"/>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5892F25-1AB8-4037-B737-543A335A25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0082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957C624-A3DE-4903-8279-381F061DC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43209" y="237744"/>
            <a:ext cx="6714095"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26" name="Rectangle 25">
            <a:extLst>
              <a:ext uri="{FF2B5EF4-FFF2-40B4-BE49-F238E27FC236}">
                <a16:creationId xmlns:a16="http://schemas.microsoft.com/office/drawing/2014/main" id="{39D285BF-1B46-4ECB-BD1A-A2258820C5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2754" y="372498"/>
            <a:ext cx="6429796" cy="61130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7B772D-125A-4F84-BB2B-82B39DBC04AC}"/>
              </a:ext>
            </a:extLst>
          </p:cNvPr>
          <p:cNvSpPr>
            <a:spLocks noGrp="1"/>
          </p:cNvSpPr>
          <p:nvPr>
            <p:ph type="title"/>
          </p:nvPr>
        </p:nvSpPr>
        <p:spPr>
          <a:xfrm>
            <a:off x="5867874" y="892120"/>
            <a:ext cx="5447250" cy="1645920"/>
          </a:xfrm>
        </p:spPr>
        <p:txBody>
          <a:bodyPr>
            <a:normAutofit/>
          </a:bodyPr>
          <a:lstStyle/>
          <a:p>
            <a:r>
              <a:rPr lang="en-GB" sz="4400"/>
              <a:t>Ordinarily Available Provision</a:t>
            </a:r>
          </a:p>
        </p:txBody>
      </p:sp>
      <p:sp>
        <p:nvSpPr>
          <p:cNvPr id="28" name="Rectangle 27">
            <a:extLst>
              <a:ext uri="{FF2B5EF4-FFF2-40B4-BE49-F238E27FC236}">
                <a16:creationId xmlns:a16="http://schemas.microsoft.com/office/drawing/2014/main" id="{ADC3DC00-9CF4-415D-9082-907AE443F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43356"/>
            <a:ext cx="3963049" cy="5567794"/>
          </a:xfrm>
          <a:prstGeom prst="rect">
            <a:avLst/>
          </a:prstGeom>
          <a:noFill/>
          <a:ln w="6350" cap="sq" cmpd="sng" algn="ctr">
            <a:solidFill>
              <a:schemeClr val="bg2"/>
            </a:solidFill>
            <a:prstDash val="solid"/>
            <a:miter lim="800000"/>
          </a:ln>
          <a:effectLst/>
        </p:spPr>
      </p:sp>
      <p:pic>
        <p:nvPicPr>
          <p:cNvPr id="5" name="Picture 4" descr="A poster with cartoon characters&#10;&#10;Description automatically generated">
            <a:extLst>
              <a:ext uri="{FF2B5EF4-FFF2-40B4-BE49-F238E27FC236}">
                <a16:creationId xmlns:a16="http://schemas.microsoft.com/office/drawing/2014/main" id="{35F748B7-450A-AD1B-9F41-F50B67517EB7}"/>
              </a:ext>
            </a:extLst>
          </p:cNvPr>
          <p:cNvPicPr>
            <a:picLocks noChangeAspect="1"/>
          </p:cNvPicPr>
          <p:nvPr/>
        </p:nvPicPr>
        <p:blipFill rotWithShape="1">
          <a:blip r:embed="rId2"/>
          <a:srcRect r="5890" b="1"/>
          <a:stretch/>
        </p:blipFill>
        <p:spPr>
          <a:xfrm>
            <a:off x="970649" y="960011"/>
            <a:ext cx="3312439" cy="4939948"/>
          </a:xfrm>
          <a:prstGeom prst="rect">
            <a:avLst/>
          </a:prstGeom>
        </p:spPr>
      </p:pic>
      <p:sp>
        <p:nvSpPr>
          <p:cNvPr id="3" name="Content Placeholder 2">
            <a:extLst>
              <a:ext uri="{FF2B5EF4-FFF2-40B4-BE49-F238E27FC236}">
                <a16:creationId xmlns:a16="http://schemas.microsoft.com/office/drawing/2014/main" id="{7E42CFD1-1066-4197-B65C-92A0A858088E}"/>
              </a:ext>
            </a:extLst>
          </p:cNvPr>
          <p:cNvSpPr>
            <a:spLocks noGrp="1"/>
          </p:cNvSpPr>
          <p:nvPr>
            <p:ph idx="1"/>
          </p:nvPr>
        </p:nvSpPr>
        <p:spPr>
          <a:xfrm>
            <a:off x="5867873" y="2679192"/>
            <a:ext cx="5447251" cy="3291840"/>
          </a:xfrm>
        </p:spPr>
        <p:txBody>
          <a:bodyPr vert="horz" lIns="91440" tIns="45720" rIns="91440" bIns="45720" rtlCol="0">
            <a:normAutofit/>
          </a:bodyPr>
          <a:lstStyle/>
          <a:p>
            <a:pPr>
              <a:lnSpc>
                <a:spcPct val="90000"/>
              </a:lnSpc>
            </a:pPr>
            <a:r>
              <a:rPr lang="en-GB" sz="1700"/>
              <a:t>Provision that the local authority expects to be made available for children and young people with special educational needs and/or disabilities</a:t>
            </a:r>
          </a:p>
          <a:p>
            <a:pPr>
              <a:lnSpc>
                <a:spcPct val="90000"/>
              </a:lnSpc>
            </a:pPr>
            <a:r>
              <a:rPr lang="en-GB" sz="1700"/>
              <a:t>Buckinghamshire is a needs-led county: Any provision or support should be provided in line with the needs of the child or young person and is not dependent on any formal diagnosis.</a:t>
            </a:r>
          </a:p>
          <a:p>
            <a:pPr>
              <a:lnSpc>
                <a:spcPct val="90000"/>
              </a:lnSpc>
            </a:pPr>
            <a:endParaRPr lang="en-GB" sz="1700"/>
          </a:p>
          <a:p>
            <a:pPr>
              <a:lnSpc>
                <a:spcPct val="90000"/>
              </a:lnSpc>
            </a:pPr>
            <a:r>
              <a:rPr lang="en-GB" sz="1700">
                <a:hlinkClick r:id="rId3"/>
              </a:rPr>
              <a:t>https://schoolsweb.buckscc.gov.uk/media/53475/ordinarily_available_provision_and_equipment_combined_final_bc_270220_pdfa.pdf</a:t>
            </a:r>
            <a:endParaRPr lang="en-GB" sz="1700"/>
          </a:p>
        </p:txBody>
      </p:sp>
    </p:spTree>
    <p:extLst>
      <p:ext uri="{BB962C8B-B14F-4D97-AF65-F5344CB8AC3E}">
        <p14:creationId xmlns:p14="http://schemas.microsoft.com/office/powerpoint/2010/main" val="463379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6314384" y="642594"/>
            <a:ext cx="4810815" cy="1371600"/>
          </a:xfrm>
        </p:spPr>
        <p:txBody>
          <a:bodyPr>
            <a:normAutofit/>
          </a:bodyPr>
          <a:lstStyle/>
          <a:p>
            <a:r>
              <a:rPr lang="en-US" sz="3700"/>
              <a:t>How is SEND provision delivered?</a:t>
            </a:r>
          </a:p>
        </p:txBody>
      </p:sp>
      <p:sp>
        <p:nvSpPr>
          <p:cNvPr id="397" name="Rectangle 396">
            <a:extLst>
              <a:ext uri="{FF2B5EF4-FFF2-40B4-BE49-F238E27FC236}">
                <a16:creationId xmlns:a16="http://schemas.microsoft.com/office/drawing/2014/main" id="{2A4D183E-A455-400F-B558-5EF3C42F6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solidFill>
            <a:schemeClr val="tx2"/>
          </a:solidFill>
          <a:ln w="6350" cap="sq" cmpd="sng" algn="ctr">
            <a:noFill/>
            <a:prstDash val="solid"/>
            <a:miter lim="800000"/>
          </a:ln>
          <a:effectLst/>
        </p:spPr>
      </p:sp>
      <p:sp>
        <p:nvSpPr>
          <p:cNvPr id="398" name="Rectangle 397">
            <a:extLst>
              <a:ext uri="{FF2B5EF4-FFF2-40B4-BE49-F238E27FC236}">
                <a16:creationId xmlns:a16="http://schemas.microsoft.com/office/drawing/2014/main" id="{46EC6A0A-8EDD-4CAD-8301-B0613EFB6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2175" y="1005675"/>
            <a:ext cx="4800601" cy="4870174"/>
          </a:xfrm>
          <a:prstGeom prst="rect">
            <a:avLst/>
          </a:prstGeom>
          <a:solidFill>
            <a:schemeClr val="tx1"/>
          </a:solidFill>
          <a:ln w="6350" cap="sq" cmpd="sng" algn="ctr">
            <a:noFill/>
            <a:prstDash val="solid"/>
            <a:miter lim="800000"/>
          </a:ln>
          <a:effectLst/>
        </p:spPr>
      </p:sp>
      <p:pic>
        <p:nvPicPr>
          <p:cNvPr id="388" name="Picture 387" descr="Focused elementary student writing at desk in classroom">
            <a:extLst>
              <a:ext uri="{FF2B5EF4-FFF2-40B4-BE49-F238E27FC236}">
                <a16:creationId xmlns:a16="http://schemas.microsoft.com/office/drawing/2014/main" id="{552BD488-D179-FF4A-EB72-0C5B202BE8E6}"/>
              </a:ext>
            </a:extLst>
          </p:cNvPr>
          <p:cNvPicPr>
            <a:picLocks noChangeAspect="1"/>
          </p:cNvPicPr>
          <p:nvPr/>
        </p:nvPicPr>
        <p:blipFill rotWithShape="1">
          <a:blip r:embed="rId2"/>
          <a:srcRect l="25906" r="7963"/>
          <a:stretch/>
        </p:blipFill>
        <p:spPr>
          <a:xfrm>
            <a:off x="1304515" y="1328394"/>
            <a:ext cx="4188221" cy="4227415"/>
          </a:xfrm>
          <a:prstGeom prst="rect">
            <a:avLst/>
          </a:prstGeom>
        </p:spPr>
      </p:pic>
      <p:graphicFrame>
        <p:nvGraphicFramePr>
          <p:cNvPr id="6" name="Content Placeholder">
            <a:extLst>
              <a:ext uri="{FF2B5EF4-FFF2-40B4-BE49-F238E27FC236}">
                <a16:creationId xmlns:a16="http://schemas.microsoft.com/office/drawing/2014/main" id="{59A1F8E3-412F-0475-B9E9-2DC54073CD49}"/>
              </a:ext>
            </a:extLst>
          </p:cNvPr>
          <p:cNvGraphicFramePr>
            <a:graphicFrameLocks noGrp="1"/>
          </p:cNvGraphicFramePr>
          <p:nvPr>
            <p:ph idx="1"/>
            <p:extLst>
              <p:ext uri="{D42A27DB-BD31-4B8C-83A1-F6EECF244321}">
                <p14:modId xmlns:p14="http://schemas.microsoft.com/office/powerpoint/2010/main" val="3430726247"/>
              </p:ext>
            </p:extLst>
          </p:nvPr>
        </p:nvGraphicFramePr>
        <p:xfrm>
          <a:off x="6314384" y="2103120"/>
          <a:ext cx="4810816" cy="3931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87018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5892F25-1AB8-4037-B737-543A335A25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0082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957C624-A3DE-4903-8279-381F061DC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43209" y="237744"/>
            <a:ext cx="6714095"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33" name="Rectangle 32">
            <a:extLst>
              <a:ext uri="{FF2B5EF4-FFF2-40B4-BE49-F238E27FC236}">
                <a16:creationId xmlns:a16="http://schemas.microsoft.com/office/drawing/2014/main" id="{39D285BF-1B46-4ECB-BD1A-A2258820C5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2754" y="372498"/>
            <a:ext cx="6429796" cy="61130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title"/>
          </p:nvPr>
        </p:nvSpPr>
        <p:spPr>
          <a:xfrm>
            <a:off x="5867874" y="892120"/>
            <a:ext cx="5447250" cy="1645920"/>
          </a:xfrm>
        </p:spPr>
        <p:txBody>
          <a:bodyPr>
            <a:normAutofit/>
          </a:bodyPr>
          <a:lstStyle/>
          <a:p>
            <a:r>
              <a:rPr lang="en-US" sz="4100"/>
              <a:t>Which other Services do we Work with?</a:t>
            </a:r>
          </a:p>
        </p:txBody>
      </p:sp>
      <p:sp>
        <p:nvSpPr>
          <p:cNvPr id="34" name="Rectangle 33">
            <a:extLst>
              <a:ext uri="{FF2B5EF4-FFF2-40B4-BE49-F238E27FC236}">
                <a16:creationId xmlns:a16="http://schemas.microsoft.com/office/drawing/2014/main" id="{ADC3DC00-9CF4-415D-9082-907AE443F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43356"/>
            <a:ext cx="3963049" cy="5567794"/>
          </a:xfrm>
          <a:prstGeom prst="rect">
            <a:avLst/>
          </a:prstGeom>
          <a:noFill/>
          <a:ln w="6350" cap="sq" cmpd="sng" algn="ctr">
            <a:solidFill>
              <a:schemeClr val="bg2"/>
            </a:solidFill>
            <a:prstDash val="solid"/>
            <a:miter lim="800000"/>
          </a:ln>
          <a:effectLst/>
        </p:spPr>
      </p:sp>
      <p:pic>
        <p:nvPicPr>
          <p:cNvPr id="6" name="Picture 5" descr="White paper ships being led by a yellow ship">
            <a:extLst>
              <a:ext uri="{FF2B5EF4-FFF2-40B4-BE49-F238E27FC236}">
                <a16:creationId xmlns:a16="http://schemas.microsoft.com/office/drawing/2014/main" id="{C348FEB4-B5B2-57A2-F3C2-F4FDC0A92209}"/>
              </a:ext>
            </a:extLst>
          </p:cNvPr>
          <p:cNvPicPr>
            <a:picLocks noChangeAspect="1"/>
          </p:cNvPicPr>
          <p:nvPr/>
        </p:nvPicPr>
        <p:blipFill rotWithShape="1">
          <a:blip r:embed="rId2"/>
          <a:srcRect l="27620" r="27622" b="2"/>
          <a:stretch/>
        </p:blipFill>
        <p:spPr>
          <a:xfrm>
            <a:off x="970649" y="960011"/>
            <a:ext cx="3312439" cy="4939948"/>
          </a:xfrm>
          <a:prstGeom prst="rect">
            <a:avLst/>
          </a:prstGeom>
        </p:spPr>
      </p:pic>
      <p:graphicFrame>
        <p:nvGraphicFramePr>
          <p:cNvPr id="18" name="Content Placeholder">
            <a:extLst>
              <a:ext uri="{FF2B5EF4-FFF2-40B4-BE49-F238E27FC236}">
                <a16:creationId xmlns:a16="http://schemas.microsoft.com/office/drawing/2014/main" id="{D8075ADC-1914-CEB1-7D6E-F8692DF8C129}"/>
              </a:ext>
            </a:extLst>
          </p:cNvPr>
          <p:cNvGraphicFramePr>
            <a:graphicFrameLocks noGrp="1"/>
          </p:cNvGraphicFramePr>
          <p:nvPr>
            <p:ph idx="1"/>
            <p:extLst>
              <p:ext uri="{D42A27DB-BD31-4B8C-83A1-F6EECF244321}">
                <p14:modId xmlns:p14="http://schemas.microsoft.com/office/powerpoint/2010/main" val="1260347256"/>
              </p:ext>
            </p:extLst>
          </p:nvPr>
        </p:nvGraphicFramePr>
        <p:xfrm>
          <a:off x="5867873" y="2679192"/>
          <a:ext cx="5447251" cy="3291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23917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8E90402B-F829-48C3-8037-7738137F2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EE35CCD1-2093-4AC0-AABD-494F51FE8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solidFill>
          <a:ln w="6350" cap="flat" cmpd="sng" algn="ctr">
            <a:solidFill>
              <a:schemeClr val="tx1">
                <a:lumMod val="75000"/>
              </a:schemeClr>
            </a:solidFill>
            <a:prstDash val="solid"/>
          </a:ln>
          <a:effectLst>
            <a:softEdge rad="0"/>
          </a:effectLst>
        </p:spPr>
      </p:sp>
      <p:sp>
        <p:nvSpPr>
          <p:cNvPr id="41" name="Rectangle 40">
            <a:extLst>
              <a:ext uri="{FF2B5EF4-FFF2-40B4-BE49-F238E27FC236}">
                <a16:creationId xmlns:a16="http://schemas.microsoft.com/office/drawing/2014/main" id="{EB32BAC1-5F58-428B-A1B8-B0BBB38A6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78373" cy="6108192"/>
          </a:xfrm>
          <a:prstGeom prst="rect">
            <a:avLst/>
          </a:prstGeom>
          <a:solidFill>
            <a:schemeClr val="tx2"/>
          </a:solidFill>
          <a:ln w="6350" cap="sq" cmpd="sng" algn="ctr">
            <a:noFill/>
            <a:prstDash val="solid"/>
            <a:miter lim="800000"/>
          </a:ln>
          <a:effectLst/>
        </p:spPr>
      </p:sp>
      <p:sp>
        <p:nvSpPr>
          <p:cNvPr id="2" name="Title"/>
          <p:cNvSpPr>
            <a:spLocks noGrp="1"/>
          </p:cNvSpPr>
          <p:nvPr>
            <p:ph type="title"/>
          </p:nvPr>
        </p:nvSpPr>
        <p:spPr>
          <a:xfrm>
            <a:off x="573409" y="674915"/>
            <a:ext cx="3765200" cy="5479056"/>
          </a:xfrm>
        </p:spPr>
        <p:txBody>
          <a:bodyPr>
            <a:normAutofit/>
          </a:bodyPr>
          <a:lstStyle/>
          <a:p>
            <a:pPr algn="ctr"/>
            <a:r>
              <a:rPr lang="en-US">
                <a:solidFill>
                  <a:schemeClr val="bg1"/>
                </a:solidFill>
              </a:rPr>
              <a:t>Monitoring and Reviewing Progress and Provision</a:t>
            </a:r>
          </a:p>
        </p:txBody>
      </p:sp>
      <p:graphicFrame>
        <p:nvGraphicFramePr>
          <p:cNvPr id="33" name="Content Placeholder">
            <a:extLst>
              <a:ext uri="{FF2B5EF4-FFF2-40B4-BE49-F238E27FC236}">
                <a16:creationId xmlns:a16="http://schemas.microsoft.com/office/drawing/2014/main" id="{C9B2B45F-00EE-2171-68D7-A7B388E81EAA}"/>
              </a:ext>
            </a:extLst>
          </p:cNvPr>
          <p:cNvGraphicFramePr>
            <a:graphicFrameLocks noGrp="1"/>
          </p:cNvGraphicFramePr>
          <p:nvPr>
            <p:ph idx="1"/>
            <p:extLst>
              <p:ext uri="{D42A27DB-BD31-4B8C-83A1-F6EECF244321}">
                <p14:modId xmlns:p14="http://schemas.microsoft.com/office/powerpoint/2010/main" val="2358872606"/>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561265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E363F-025C-4C36-A84A-B75211418B93}"/>
              </a:ext>
            </a:extLst>
          </p:cNvPr>
          <p:cNvSpPr>
            <a:spLocks noGrp="1"/>
          </p:cNvSpPr>
          <p:nvPr>
            <p:ph type="title"/>
          </p:nvPr>
        </p:nvSpPr>
        <p:spPr>
          <a:xfrm>
            <a:off x="1066800" y="642594"/>
            <a:ext cx="10058400" cy="1371600"/>
          </a:xfrm>
        </p:spPr>
        <p:txBody>
          <a:bodyPr>
            <a:normAutofit/>
          </a:bodyPr>
          <a:lstStyle/>
          <a:p>
            <a:pPr algn="ctr"/>
            <a:r>
              <a:rPr lang="en-GB" sz="4400"/>
              <a:t>Information sharing- our processes</a:t>
            </a:r>
          </a:p>
        </p:txBody>
      </p:sp>
      <p:graphicFrame>
        <p:nvGraphicFramePr>
          <p:cNvPr id="5" name="Content Placeholder 2">
            <a:extLst>
              <a:ext uri="{FF2B5EF4-FFF2-40B4-BE49-F238E27FC236}">
                <a16:creationId xmlns:a16="http://schemas.microsoft.com/office/drawing/2014/main" id="{EE39769A-3F0F-7BFA-653F-9E602F4CFBEB}"/>
              </a:ext>
            </a:extLst>
          </p:cNvPr>
          <p:cNvGraphicFramePr>
            <a:graphicFrameLocks noGrp="1"/>
          </p:cNvGraphicFramePr>
          <p:nvPr>
            <p:ph idx="1"/>
            <p:extLst>
              <p:ext uri="{D42A27DB-BD31-4B8C-83A1-F6EECF244321}">
                <p14:modId xmlns:p14="http://schemas.microsoft.com/office/powerpoint/2010/main" val="4142437447"/>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6407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6314384" y="642594"/>
            <a:ext cx="4810815" cy="1371600"/>
          </a:xfrm>
        </p:spPr>
        <p:txBody>
          <a:bodyPr>
            <a:normAutofit/>
          </a:bodyPr>
          <a:lstStyle/>
          <a:p>
            <a:r>
              <a:rPr lang="en-US" sz="3000"/>
              <a:t>How do we listen to the views of our children?</a:t>
            </a:r>
            <a:endParaRPr lang="en-US" sz="3000">
              <a:ea typeface="Meiryo"/>
            </a:endParaRPr>
          </a:p>
        </p:txBody>
      </p:sp>
      <p:sp>
        <p:nvSpPr>
          <p:cNvPr id="20" name="Rectangle 19">
            <a:extLst>
              <a:ext uri="{FF2B5EF4-FFF2-40B4-BE49-F238E27FC236}">
                <a16:creationId xmlns:a16="http://schemas.microsoft.com/office/drawing/2014/main" id="{2A4D183E-A455-400F-B558-5EF3C42F6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solidFill>
            <a:schemeClr val="tx2"/>
          </a:solidFill>
          <a:ln w="6350" cap="sq" cmpd="sng" algn="ctr">
            <a:noFill/>
            <a:prstDash val="solid"/>
            <a:miter lim="800000"/>
          </a:ln>
          <a:effectLst/>
        </p:spPr>
      </p:sp>
      <p:sp>
        <p:nvSpPr>
          <p:cNvPr id="22" name="Rectangle 21">
            <a:extLst>
              <a:ext uri="{FF2B5EF4-FFF2-40B4-BE49-F238E27FC236}">
                <a16:creationId xmlns:a16="http://schemas.microsoft.com/office/drawing/2014/main" id="{46EC6A0A-8EDD-4CAD-8301-B0613EFB6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2175" y="1005675"/>
            <a:ext cx="4800601" cy="4870174"/>
          </a:xfrm>
          <a:prstGeom prst="rect">
            <a:avLst/>
          </a:prstGeom>
          <a:solidFill>
            <a:schemeClr val="tx1"/>
          </a:solidFill>
          <a:ln w="6350" cap="sq" cmpd="sng" algn="ctr">
            <a:noFill/>
            <a:prstDash val="solid"/>
            <a:miter lim="800000"/>
          </a:ln>
          <a:effectLst/>
        </p:spPr>
      </p:sp>
      <p:pic>
        <p:nvPicPr>
          <p:cNvPr id="4" name="Picture 3" descr="Children in a huddle">
            <a:extLst>
              <a:ext uri="{FF2B5EF4-FFF2-40B4-BE49-F238E27FC236}">
                <a16:creationId xmlns:a16="http://schemas.microsoft.com/office/drawing/2014/main" id="{DF357C76-D737-09FD-534E-0C53B4B2CFB9}"/>
              </a:ext>
            </a:extLst>
          </p:cNvPr>
          <p:cNvPicPr>
            <a:picLocks noChangeAspect="1"/>
          </p:cNvPicPr>
          <p:nvPr/>
        </p:nvPicPr>
        <p:blipFill rotWithShape="1">
          <a:blip r:embed="rId2"/>
          <a:srcRect l="7076" r="26793"/>
          <a:stretch/>
        </p:blipFill>
        <p:spPr>
          <a:xfrm>
            <a:off x="1304515" y="1328394"/>
            <a:ext cx="4188221" cy="4227415"/>
          </a:xfrm>
          <a:prstGeom prst="rect">
            <a:avLst/>
          </a:prstGeom>
        </p:spPr>
      </p:pic>
      <p:sp>
        <p:nvSpPr>
          <p:cNvPr id="3" name="Content Placeholder"/>
          <p:cNvSpPr>
            <a:spLocks noGrp="1"/>
          </p:cNvSpPr>
          <p:nvPr>
            <p:ph idx="1"/>
          </p:nvPr>
        </p:nvSpPr>
        <p:spPr>
          <a:xfrm>
            <a:off x="6314384" y="2103120"/>
            <a:ext cx="4810816" cy="3931920"/>
          </a:xfrm>
        </p:spPr>
        <p:txBody>
          <a:bodyPr vert="horz" lIns="109728" tIns="109728" rIns="109728" bIns="91440" rtlCol="0">
            <a:normAutofit/>
          </a:bodyPr>
          <a:lstStyle/>
          <a:p>
            <a:pPr lvl="0"/>
            <a:endParaRPr lang="en-US">
              <a:ea typeface="Meiryo"/>
            </a:endParaRPr>
          </a:p>
          <a:p>
            <a:pPr lvl="0"/>
            <a:r>
              <a:rPr lang="en-US"/>
              <a:t>We listen to our pupils every day</a:t>
            </a:r>
          </a:p>
          <a:p>
            <a:pPr lvl="0"/>
            <a:r>
              <a:rPr lang="en-US"/>
              <a:t>More formally, children are encouraged to discuss and review the progress they are making towards the targets on their Support Plans</a:t>
            </a:r>
          </a:p>
          <a:p>
            <a:r>
              <a:rPr lang="en-US"/>
              <a:t>Children with EHC Plans are always invited to contribute to, and attend, part of their annual review to make it a more person-</a:t>
            </a:r>
            <a:r>
              <a:rPr lang="en-US" err="1"/>
              <a:t>centred</a:t>
            </a:r>
            <a:r>
              <a:rPr lang="en-US"/>
              <a:t> review</a:t>
            </a:r>
          </a:p>
        </p:txBody>
      </p:sp>
    </p:spTree>
    <p:extLst>
      <p:ext uri="{BB962C8B-B14F-4D97-AF65-F5344CB8AC3E}">
        <p14:creationId xmlns:p14="http://schemas.microsoft.com/office/powerpoint/2010/main" val="1204795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3C3A4-164E-4016-8900-E033BF4A6022}"/>
              </a:ext>
            </a:extLst>
          </p:cNvPr>
          <p:cNvSpPr>
            <a:spLocks noGrp="1"/>
          </p:cNvSpPr>
          <p:nvPr>
            <p:ph type="title"/>
          </p:nvPr>
        </p:nvSpPr>
        <p:spPr>
          <a:xfrm>
            <a:off x="1066800" y="642594"/>
            <a:ext cx="10058400" cy="1371600"/>
          </a:xfrm>
        </p:spPr>
        <p:txBody>
          <a:bodyPr>
            <a:normAutofit/>
          </a:bodyPr>
          <a:lstStyle/>
          <a:p>
            <a:pPr algn="ctr"/>
            <a:r>
              <a:rPr lang="en-GB"/>
              <a:t>How do you work with families?</a:t>
            </a:r>
          </a:p>
        </p:txBody>
      </p:sp>
      <p:graphicFrame>
        <p:nvGraphicFramePr>
          <p:cNvPr id="5" name="Content Placeholder 2">
            <a:extLst>
              <a:ext uri="{FF2B5EF4-FFF2-40B4-BE49-F238E27FC236}">
                <a16:creationId xmlns:a16="http://schemas.microsoft.com/office/drawing/2014/main" id="{9465B51E-6AE7-D921-CD82-159D064ADF73}"/>
              </a:ext>
            </a:extLst>
          </p:cNvPr>
          <p:cNvGraphicFramePr>
            <a:graphicFrameLocks noGrp="1"/>
          </p:cNvGraphicFramePr>
          <p:nvPr>
            <p:ph idx="1"/>
            <p:extLst>
              <p:ext uri="{D42A27DB-BD31-4B8C-83A1-F6EECF244321}">
                <p14:modId xmlns:p14="http://schemas.microsoft.com/office/powerpoint/2010/main" val="3923387724"/>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625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1188069" y="381935"/>
            <a:ext cx="9356106" cy="1200329"/>
          </a:xfrm>
        </p:spPr>
        <p:txBody>
          <a:bodyPr anchor="t">
            <a:normAutofit/>
          </a:bodyPr>
          <a:lstStyle/>
          <a:p>
            <a:r>
              <a:rPr lang="en-GB" sz="5000"/>
              <a:t>How can the adults at home help?</a:t>
            </a:r>
          </a:p>
        </p:txBody>
      </p:sp>
      <p:graphicFrame>
        <p:nvGraphicFramePr>
          <p:cNvPr id="5" name="Content Placeholder">
            <a:extLst>
              <a:ext uri="{FF2B5EF4-FFF2-40B4-BE49-F238E27FC236}">
                <a16:creationId xmlns:a16="http://schemas.microsoft.com/office/drawing/2014/main" id="{F140B8C0-0CAE-6B6C-8CFD-05886F1564BD}"/>
              </a:ext>
            </a:extLst>
          </p:cNvPr>
          <p:cNvGraphicFramePr>
            <a:graphicFrameLocks noGrp="1"/>
          </p:cNvGraphicFramePr>
          <p:nvPr>
            <p:ph idx="1"/>
            <p:extLst>
              <p:ext uri="{D42A27DB-BD31-4B8C-83A1-F6EECF244321}">
                <p14:modId xmlns:p14="http://schemas.microsoft.com/office/powerpoint/2010/main" val="1315466150"/>
              </p:ext>
            </p:extLst>
          </p:nvPr>
        </p:nvGraphicFramePr>
        <p:xfrm>
          <a:off x="1188062" y="1825625"/>
          <a:ext cx="9356107" cy="439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7282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6314384" y="642594"/>
            <a:ext cx="4810815" cy="1371600"/>
          </a:xfrm>
        </p:spPr>
        <p:txBody>
          <a:bodyPr>
            <a:normAutofit/>
          </a:bodyPr>
          <a:lstStyle/>
          <a:p>
            <a:r>
              <a:rPr lang="en-US" sz="3400"/>
              <a:t>What else is available for families?</a:t>
            </a:r>
          </a:p>
        </p:txBody>
      </p:sp>
      <p:sp>
        <p:nvSpPr>
          <p:cNvPr id="7" name="Rectangle 6">
            <a:extLst>
              <a:ext uri="{FF2B5EF4-FFF2-40B4-BE49-F238E27FC236}">
                <a16:creationId xmlns:a16="http://schemas.microsoft.com/office/drawing/2014/main" id="{9BC3E364-5A48-4567-B65D-0880753E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solidFill>
            <a:schemeClr val="tx2"/>
          </a:solidFill>
          <a:ln w="6350" cap="sq" cmpd="sng" algn="ctr">
            <a:noFill/>
            <a:prstDash val="solid"/>
            <a:miter lim="800000"/>
          </a:ln>
          <a:effectLst/>
        </p:spPr>
      </p:sp>
      <p:sp>
        <p:nvSpPr>
          <p:cNvPr id="18" name="Rectangle 17">
            <a:extLst>
              <a:ext uri="{FF2B5EF4-FFF2-40B4-BE49-F238E27FC236}">
                <a16:creationId xmlns:a16="http://schemas.microsoft.com/office/drawing/2014/main" id="{0B80BFB4-DA7E-4E98-BE01-534889F415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2175" y="1005675"/>
            <a:ext cx="4800601" cy="4870174"/>
          </a:xfrm>
          <a:prstGeom prst="rect">
            <a:avLst/>
          </a:prstGeom>
          <a:solidFill>
            <a:schemeClr val="tx1"/>
          </a:solidFill>
          <a:ln w="6350" cap="sq" cmpd="sng" algn="ctr">
            <a:noFill/>
            <a:prstDash val="solid"/>
            <a:miter lim="800000"/>
          </a:ln>
          <a:effectLst/>
        </p:spPr>
      </p:sp>
      <p:pic>
        <p:nvPicPr>
          <p:cNvPr id="4" name="Picture 3" descr="Family playing at the beach">
            <a:extLst>
              <a:ext uri="{FF2B5EF4-FFF2-40B4-BE49-F238E27FC236}">
                <a16:creationId xmlns:a16="http://schemas.microsoft.com/office/drawing/2014/main" id="{FB4704FE-6504-4271-02A8-4CB23367853C}"/>
              </a:ext>
            </a:extLst>
          </p:cNvPr>
          <p:cNvPicPr>
            <a:picLocks noChangeAspect="1"/>
          </p:cNvPicPr>
          <p:nvPr/>
        </p:nvPicPr>
        <p:blipFill>
          <a:blip r:embed="rId2"/>
          <a:stretch>
            <a:fillRect/>
          </a:stretch>
        </p:blipFill>
        <p:spPr>
          <a:xfrm>
            <a:off x="1304515" y="2044283"/>
            <a:ext cx="4188221" cy="2795637"/>
          </a:xfrm>
          <a:prstGeom prst="rect">
            <a:avLst/>
          </a:prstGeom>
        </p:spPr>
      </p:pic>
      <p:sp>
        <p:nvSpPr>
          <p:cNvPr id="3" name="Content Placeholder"/>
          <p:cNvSpPr>
            <a:spLocks noGrp="1"/>
          </p:cNvSpPr>
          <p:nvPr>
            <p:ph idx="1"/>
          </p:nvPr>
        </p:nvSpPr>
        <p:spPr>
          <a:xfrm>
            <a:off x="6314384" y="2103120"/>
            <a:ext cx="4810816" cy="3931920"/>
          </a:xfrm>
        </p:spPr>
        <p:txBody>
          <a:bodyPr vert="horz" lIns="109728" tIns="109728" rIns="109728" bIns="91440" rtlCol="0">
            <a:normAutofit/>
          </a:bodyPr>
          <a:lstStyle/>
          <a:p>
            <a:pPr>
              <a:lnSpc>
                <a:spcPct val="90000"/>
              </a:lnSpc>
            </a:pPr>
            <a:r>
              <a:rPr lang="en-US" sz="1500"/>
              <a:t>Information for the Local Offer www.bucksfamilyinfo.org/localoffer </a:t>
            </a:r>
          </a:p>
          <a:p>
            <a:pPr lvl="0">
              <a:lnSpc>
                <a:spcPct val="90000"/>
              </a:lnSpc>
            </a:pPr>
            <a:r>
              <a:rPr lang="en-US" sz="1500"/>
              <a:t>The Bucks Local Offer provides information and advice on Special Education Needs and Disability provision, both inside and outside the Local Authority</a:t>
            </a:r>
          </a:p>
          <a:p>
            <a:pPr>
              <a:lnSpc>
                <a:spcPct val="90000"/>
              </a:lnSpc>
              <a:buClr>
                <a:srgbClr val="EEEBE3"/>
              </a:buClr>
            </a:pPr>
            <a:r>
              <a:rPr lang="en-GB" sz="1500"/>
              <a:t>Bucks NHS children’s and young persons' therapy website has advice regarding speech and language and occupational therapy. There are live webinars that staff and parents can attend offering advice </a:t>
            </a:r>
            <a:endParaRPr lang="en-US" sz="1500"/>
          </a:p>
          <a:p>
            <a:pPr>
              <a:lnSpc>
                <a:spcPct val="90000"/>
              </a:lnSpc>
              <a:buClr>
                <a:srgbClr val="EEEBE3"/>
              </a:buClr>
            </a:pPr>
            <a:r>
              <a:rPr lang="en-GB" sz="1500"/>
              <a:t>Bucks CAMHs (Children and Adolescent Mental Health Service) has many resources on their website.</a:t>
            </a:r>
            <a:endParaRPr lang="en-US" sz="1500"/>
          </a:p>
        </p:txBody>
      </p:sp>
    </p:spTree>
    <p:extLst>
      <p:ext uri="{BB962C8B-B14F-4D97-AF65-F5344CB8AC3E}">
        <p14:creationId xmlns:p14="http://schemas.microsoft.com/office/powerpoint/2010/main" val="2656565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ABF9128-F2A3-454D-9C1C-1BA36F172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526142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Rectangle 29">
            <a:extLst>
              <a:ext uri="{FF2B5EF4-FFF2-40B4-BE49-F238E27FC236}">
                <a16:creationId xmlns:a16="http://schemas.microsoft.com/office/drawing/2014/main" id="{095F39FF-A9F6-4281-9B26-35380CD4A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491974" cy="6108192"/>
          </a:xfrm>
          <a:prstGeom prst="rect">
            <a:avLst/>
          </a:prstGeom>
          <a:ln w="6350" cap="sq" cmpd="sng" algn="ctr">
            <a:solidFill>
              <a:schemeClr val="bg1"/>
            </a:solidFill>
            <a:prstDash val="solid"/>
            <a:miter lim="800000"/>
          </a:ln>
          <a:effectLst/>
        </p:spPr>
      </p:sp>
      <p:sp>
        <p:nvSpPr>
          <p:cNvPr id="31" name="Rectangle 30">
            <a:extLst>
              <a:ext uri="{FF2B5EF4-FFF2-40B4-BE49-F238E27FC236}">
                <a16:creationId xmlns:a16="http://schemas.microsoft.com/office/drawing/2014/main" id="{C3FC4A54-41FC-4C61-9861-601F01ADF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55160" y="0"/>
            <a:ext cx="7326304"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CC9075-753A-4265-ADAB-8A277EF74E7A}"/>
              </a:ext>
            </a:extLst>
          </p:cNvPr>
          <p:cNvSpPr>
            <a:spLocks noGrp="1"/>
          </p:cNvSpPr>
          <p:nvPr>
            <p:ph type="title"/>
          </p:nvPr>
        </p:nvSpPr>
        <p:spPr>
          <a:xfrm>
            <a:off x="5901924" y="643464"/>
            <a:ext cx="5646609" cy="5571071"/>
          </a:xfrm>
        </p:spPr>
        <p:txBody>
          <a:bodyPr>
            <a:normAutofit/>
          </a:bodyPr>
          <a:lstStyle/>
          <a:p>
            <a:r>
              <a:rPr lang="en-GB" sz="6000">
                <a:solidFill>
                  <a:srgbClr val="FFFFFF"/>
                </a:solidFill>
              </a:rPr>
              <a:t>What do I do if I have a concern?</a:t>
            </a:r>
          </a:p>
        </p:txBody>
      </p:sp>
      <p:graphicFrame>
        <p:nvGraphicFramePr>
          <p:cNvPr id="5" name="Content Placeholder 2">
            <a:extLst>
              <a:ext uri="{FF2B5EF4-FFF2-40B4-BE49-F238E27FC236}">
                <a16:creationId xmlns:a16="http://schemas.microsoft.com/office/drawing/2014/main" id="{DF49F794-1737-9457-286C-F52928B12AB1}"/>
              </a:ext>
            </a:extLst>
          </p:cNvPr>
          <p:cNvGraphicFramePr>
            <a:graphicFrameLocks noGrp="1"/>
          </p:cNvGraphicFramePr>
          <p:nvPr>
            <p:ph idx="1"/>
            <p:extLst>
              <p:ext uri="{D42A27DB-BD31-4B8C-83A1-F6EECF244321}">
                <p14:modId xmlns:p14="http://schemas.microsoft.com/office/powerpoint/2010/main" val="314354177"/>
              </p:ext>
            </p:extLst>
          </p:nvPr>
        </p:nvGraphicFramePr>
        <p:xfrm>
          <a:off x="1136650" y="1128713"/>
          <a:ext cx="2997200" cy="4600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2511447"/>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1815</Words>
  <Application>Microsoft Office PowerPoint</Application>
  <PresentationFormat>Widescreen</PresentationFormat>
  <Paragraphs>168</Paragraphs>
  <Slides>24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Meiryo</vt:lpstr>
      <vt:lpstr>Arial</vt:lpstr>
      <vt:lpstr>Calibri</vt:lpstr>
      <vt:lpstr>Calibri Light</vt:lpstr>
      <vt:lpstr>Century Gothic</vt:lpstr>
      <vt:lpstr>Savon</vt:lpstr>
      <vt:lpstr>Inclusion at Stokenchurch Primary School</vt:lpstr>
      <vt:lpstr>SENCOs </vt:lpstr>
      <vt:lpstr>PowerPoint Presentation</vt:lpstr>
      <vt:lpstr>SEND needs across the school</vt:lpstr>
      <vt:lpstr>“Every teacher is a teacher of SEND”  (SEND Code of Practice, 2014, DfE)</vt:lpstr>
      <vt:lpstr>What is the role of the class teacher?</vt:lpstr>
      <vt:lpstr>What is the role of the SENCO?</vt:lpstr>
      <vt:lpstr>Staff training</vt:lpstr>
      <vt:lpstr>Recent training undertaken by staff </vt:lpstr>
      <vt:lpstr>The graduated approach- A Tiered model</vt:lpstr>
      <vt:lpstr>How does the School Identify and Assess Pupils with SEND? </vt:lpstr>
      <vt:lpstr>Understanding pupils' needs</vt:lpstr>
      <vt:lpstr>Using the graduated response 'Assess, Plan, Do, Review'</vt:lpstr>
      <vt:lpstr>PowerPoint Presentation</vt:lpstr>
      <vt:lpstr>Ordinarily Available Provision</vt:lpstr>
      <vt:lpstr>How is SEND provision delivered?</vt:lpstr>
      <vt:lpstr>Which other Services do we Work with?</vt:lpstr>
      <vt:lpstr>Monitoring and Reviewing Progress and Provision</vt:lpstr>
      <vt:lpstr>Information sharing- our processes</vt:lpstr>
      <vt:lpstr>How do we listen to the views of our children?</vt:lpstr>
      <vt:lpstr>How do you work with families?</vt:lpstr>
      <vt:lpstr>How can the adults at home help?</vt:lpstr>
      <vt:lpstr>What else is available for families?</vt:lpstr>
      <vt:lpstr>What do I do if I have a concern?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Cat Howland</cp:lastModifiedBy>
  <cp:revision>739</cp:revision>
  <dcterms:created xsi:type="dcterms:W3CDTF">2023-09-08T08:28:59Z</dcterms:created>
  <dcterms:modified xsi:type="dcterms:W3CDTF">2023-09-15T13:47:08Z</dcterms:modified>
</cp:coreProperties>
</file>