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7" r:id="rId13"/>
    <p:sldId id="267" r:id="rId14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7"/>
      <p:bold r:id="rId18"/>
      <p:italic r:id="rId19"/>
      <p:boldItalic r:id="rId20"/>
    </p:embeddedFont>
    <p:embeddedFont>
      <p:font typeface="Twinkl" panose="020B0604020202020204" charset="0"/>
      <p:regular r:id="rId21"/>
      <p:bold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52" userDrawn="1">
          <p15:clr>
            <a:srgbClr val="A4A3A4"/>
          </p15:clr>
        </p15:guide>
        <p15:guide id="6" pos="5397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EA526B"/>
    <a:srgbClr val="E6E6E6"/>
    <a:srgbClr val="18A0DB"/>
    <a:srgbClr val="DE1E5A"/>
    <a:srgbClr val="BC0105"/>
    <a:srgbClr val="4DB1E3"/>
    <a:srgbClr val="80C1EB"/>
    <a:srgbClr val="ACDDFC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6" autoAdjust="0"/>
    <p:restoredTop sz="94660"/>
  </p:normalViewPr>
  <p:slideViewPr>
    <p:cSldViewPr snapToGrid="0" showGuides="1">
      <p:cViewPr varScale="1">
        <p:scale>
          <a:sx n="86" d="100"/>
          <a:sy n="86" d="100"/>
        </p:scale>
        <p:origin x="1382" y="58"/>
      </p:cViewPr>
      <p:guideLst>
        <p:guide orient="horz" pos="2160"/>
        <p:guide pos="2880"/>
        <p:guide pos="340"/>
        <p:guide orient="horz" pos="3952"/>
        <p:guide pos="5397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14/09/2023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14/09/2023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tiff"/><Relationship Id="rId2" Type="http://schemas.openxmlformats.org/officeDocument/2006/relationships/image" Target="../media/image5.tiff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tiff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tiff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tiff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tiff"/><Relationship Id="rId2" Type="http://schemas.openxmlformats.org/officeDocument/2006/relationships/image" Target="../media/image13.tiff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tiff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tiff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FBFBE304-4C68-48DA-9EFB-37A4BE4C5870}"/>
              </a:ext>
            </a:extLst>
          </p:cNvPr>
          <p:cNvSpPr/>
          <p:nvPr/>
        </p:nvSpPr>
        <p:spPr>
          <a:xfrm>
            <a:off x="539749" y="348559"/>
            <a:ext cx="8064502" cy="1352642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EA52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EACA1B3-9B33-4FD9-B4C4-8FA1D4D62F47}"/>
              </a:ext>
            </a:extLst>
          </p:cNvPr>
          <p:cNvSpPr txBox="1"/>
          <p:nvPr/>
        </p:nvSpPr>
        <p:spPr>
          <a:xfrm>
            <a:off x="539750" y="348558"/>
            <a:ext cx="8064502" cy="1352642"/>
          </a:xfrm>
          <a:prstGeom prst="rect">
            <a:avLst/>
          </a:prstGeom>
          <a:noFill/>
          <a:ln>
            <a:noFill/>
          </a:ln>
        </p:spPr>
        <p:txBody>
          <a:bodyPr wrap="square" lIns="144000" tIns="144000" rIns="144000" bIns="144000" rtlCol="0">
            <a:spAutoFit/>
          </a:bodyPr>
          <a:lstStyle/>
          <a:p>
            <a:pPr algn="ctr"/>
            <a:r>
              <a:rPr lang="en-GB" sz="2300" dirty="0">
                <a:solidFill>
                  <a:srgbClr val="EA526B"/>
                </a:solidFill>
              </a:rPr>
              <a:t>The wheels on the bus go round and round, round and round, round and round. The wheels on the bus go round and round, all day long.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DD0B59A-7170-4DAE-BDFF-035A4C98D59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819" y="2062976"/>
            <a:ext cx="7251181" cy="430473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3EE2DD2A-3429-4C0D-B585-272BA09531F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453"/>
          <a:stretch/>
        </p:blipFill>
        <p:spPr>
          <a:xfrm rot="1672480">
            <a:off x="7935348" y="4425085"/>
            <a:ext cx="982733" cy="1526569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BB0BDBB8-A159-47E6-AE5D-A6946180EC7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932" r="51030"/>
          <a:stretch/>
        </p:blipFill>
        <p:spPr>
          <a:xfrm rot="3088116">
            <a:off x="7649252" y="2940790"/>
            <a:ext cx="1216413" cy="152656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458DE804-38A9-4CD8-934C-792AE15D820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453"/>
          <a:stretch/>
        </p:blipFill>
        <p:spPr>
          <a:xfrm rot="1672480">
            <a:off x="7941976" y="4418460"/>
            <a:ext cx="982733" cy="1526569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171697B0-09CE-47C7-AB21-DD969D3E2F9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932" r="51030"/>
          <a:stretch/>
        </p:blipFill>
        <p:spPr>
          <a:xfrm rot="3088116">
            <a:off x="7655880" y="2934165"/>
            <a:ext cx="1216413" cy="1526569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9F08A97B-7A62-4A13-893C-31CB13F9206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453"/>
          <a:stretch/>
        </p:blipFill>
        <p:spPr>
          <a:xfrm rot="1672480">
            <a:off x="7941975" y="4418459"/>
            <a:ext cx="982733" cy="1526569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601EE2E6-55D2-44E4-BDAA-34DE9688D64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932" r="51030"/>
          <a:stretch/>
        </p:blipFill>
        <p:spPr>
          <a:xfrm rot="3088116">
            <a:off x="7655879" y="2934164"/>
            <a:ext cx="1216413" cy="1526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00"/>
                            </p:stCondLst>
                            <p:childTnLst>
                              <p:par>
                                <p:cTn id="4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8000"/>
                            </p:stCondLst>
                            <p:childTnLst>
                              <p:par>
                                <p:cTn id="6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FBFBE304-4C68-48DA-9EFB-37A4BE4C5870}"/>
              </a:ext>
            </a:extLst>
          </p:cNvPr>
          <p:cNvSpPr/>
          <p:nvPr/>
        </p:nvSpPr>
        <p:spPr>
          <a:xfrm>
            <a:off x="539749" y="4921159"/>
            <a:ext cx="8064502" cy="1352642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EA52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EACA1B3-9B33-4FD9-B4C4-8FA1D4D62F47}"/>
              </a:ext>
            </a:extLst>
          </p:cNvPr>
          <p:cNvSpPr txBox="1"/>
          <p:nvPr/>
        </p:nvSpPr>
        <p:spPr>
          <a:xfrm>
            <a:off x="539750" y="4921158"/>
            <a:ext cx="8064502" cy="1352642"/>
          </a:xfrm>
          <a:prstGeom prst="rect">
            <a:avLst/>
          </a:prstGeom>
          <a:noFill/>
          <a:ln>
            <a:noFill/>
          </a:ln>
        </p:spPr>
        <p:txBody>
          <a:bodyPr wrap="square" lIns="144000" tIns="144000" rIns="144000" bIns="144000" rtlCol="0">
            <a:spAutoFit/>
          </a:bodyPr>
          <a:lstStyle/>
          <a:p>
            <a:pPr algn="ctr"/>
            <a:r>
              <a:rPr lang="en-US" sz="2300" dirty="0">
                <a:solidFill>
                  <a:srgbClr val="EA526B"/>
                </a:solidFill>
              </a:rPr>
              <a:t>The wipers on the bus go swish, swish, swish, swish, swish,</a:t>
            </a:r>
          </a:p>
          <a:p>
            <a:pPr algn="ctr"/>
            <a:r>
              <a:rPr lang="en-US" sz="2300" dirty="0">
                <a:solidFill>
                  <a:srgbClr val="EA526B"/>
                </a:solidFill>
              </a:rPr>
              <a:t>swish, swish, swish, swish. The wipers on the bus go swish,</a:t>
            </a:r>
          </a:p>
          <a:p>
            <a:pPr algn="ctr"/>
            <a:r>
              <a:rPr lang="en-US" sz="2300" dirty="0">
                <a:solidFill>
                  <a:srgbClr val="EA526B"/>
                </a:solidFill>
              </a:rPr>
              <a:t>swish, swish, all day long.</a:t>
            </a:r>
            <a:endParaRPr lang="en-GB" sz="2300" dirty="0">
              <a:solidFill>
                <a:srgbClr val="EA526B"/>
              </a:solidFill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8459BBB-680F-4E7E-9FA3-D246FA7721C6}"/>
              </a:ext>
            </a:extLst>
          </p:cNvPr>
          <p:cNvSpPr/>
          <p:nvPr/>
        </p:nvSpPr>
        <p:spPr>
          <a:xfrm>
            <a:off x="1529963" y="584199"/>
            <a:ext cx="6084074" cy="4162594"/>
          </a:xfrm>
          <a:prstGeom prst="roundRect">
            <a:avLst>
              <a:gd name="adj" fmla="val 5683"/>
            </a:avLst>
          </a:prstGeom>
          <a:solidFill>
            <a:schemeClr val="bg1"/>
          </a:solidFill>
          <a:ln w="57150">
            <a:solidFill>
              <a:srgbClr val="EA52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7A67B3-C315-4CEC-85DD-12621D1A8BF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46460" y="1298223"/>
            <a:ext cx="5251080" cy="2823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8468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3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8459BBB-680F-4E7E-9FA3-D246FA7721C6}"/>
              </a:ext>
            </a:extLst>
          </p:cNvPr>
          <p:cNvSpPr/>
          <p:nvPr/>
        </p:nvSpPr>
        <p:spPr>
          <a:xfrm>
            <a:off x="1529963" y="549275"/>
            <a:ext cx="6084074" cy="4162594"/>
          </a:xfrm>
          <a:prstGeom prst="roundRect">
            <a:avLst>
              <a:gd name="adj" fmla="val 5683"/>
            </a:avLst>
          </a:prstGeom>
          <a:solidFill>
            <a:schemeClr val="bg1"/>
          </a:solidFill>
          <a:ln w="57150">
            <a:solidFill>
              <a:srgbClr val="EA52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3B019DF-4CAC-453C-8710-9609693195D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3721" y="892285"/>
            <a:ext cx="4916557" cy="3476574"/>
          </a:xfrm>
          <a:prstGeom prst="roundRect">
            <a:avLst>
              <a:gd name="adj" fmla="val 6756"/>
            </a:avLst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C4C237A1-3AA6-4A57-B38B-7B84F45685AB}"/>
              </a:ext>
            </a:extLst>
          </p:cNvPr>
          <p:cNvSpPr/>
          <p:nvPr/>
        </p:nvSpPr>
        <p:spPr>
          <a:xfrm>
            <a:off x="539749" y="4921159"/>
            <a:ext cx="8064502" cy="1352642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EA52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80CEE05-DAE0-45B4-A7C1-459749D3B88D}"/>
              </a:ext>
            </a:extLst>
          </p:cNvPr>
          <p:cNvSpPr txBox="1"/>
          <p:nvPr/>
        </p:nvSpPr>
        <p:spPr>
          <a:xfrm>
            <a:off x="539750" y="4921158"/>
            <a:ext cx="8064502" cy="1352642"/>
          </a:xfrm>
          <a:prstGeom prst="rect">
            <a:avLst/>
          </a:prstGeom>
          <a:noFill/>
          <a:ln>
            <a:noFill/>
          </a:ln>
        </p:spPr>
        <p:txBody>
          <a:bodyPr wrap="square" lIns="144000" tIns="144000" rIns="144000" bIns="144000" rtlCol="0">
            <a:spAutoFit/>
          </a:bodyPr>
          <a:lstStyle/>
          <a:p>
            <a:pPr algn="ctr"/>
            <a:r>
              <a:rPr lang="en-US" sz="2300" dirty="0">
                <a:solidFill>
                  <a:srgbClr val="EA526B"/>
                </a:solidFill>
              </a:rPr>
              <a:t>The horn on the bus goes beep, beep, beep, beep, beep,</a:t>
            </a:r>
          </a:p>
          <a:p>
            <a:pPr algn="ctr"/>
            <a:r>
              <a:rPr lang="en-US" sz="2300" dirty="0">
                <a:solidFill>
                  <a:srgbClr val="EA526B"/>
                </a:solidFill>
              </a:rPr>
              <a:t>beep, beep, beep, beep. The horn on the bus goes beep,</a:t>
            </a:r>
          </a:p>
          <a:p>
            <a:pPr algn="ctr"/>
            <a:r>
              <a:rPr lang="en-US" sz="2300" dirty="0">
                <a:solidFill>
                  <a:srgbClr val="EA526B"/>
                </a:solidFill>
              </a:rPr>
              <a:t>beep, beep, all day long.</a:t>
            </a:r>
            <a:endParaRPr lang="en-GB" sz="2300" dirty="0">
              <a:solidFill>
                <a:srgbClr val="EA5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9333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8459BBB-680F-4E7E-9FA3-D246FA7721C6}"/>
              </a:ext>
            </a:extLst>
          </p:cNvPr>
          <p:cNvSpPr/>
          <p:nvPr/>
        </p:nvSpPr>
        <p:spPr>
          <a:xfrm>
            <a:off x="1529963" y="549274"/>
            <a:ext cx="6084074" cy="4162594"/>
          </a:xfrm>
          <a:prstGeom prst="roundRect">
            <a:avLst>
              <a:gd name="adj" fmla="val 5683"/>
            </a:avLst>
          </a:prstGeom>
          <a:solidFill>
            <a:schemeClr val="bg1"/>
          </a:solidFill>
          <a:ln w="57150">
            <a:solidFill>
              <a:srgbClr val="EA52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D02281-6F53-435A-923D-282AC0AB12C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0579" y="975513"/>
            <a:ext cx="5349345" cy="3442635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18C4ED14-BDA7-4DCD-8597-E3CBB3456249}"/>
              </a:ext>
            </a:extLst>
          </p:cNvPr>
          <p:cNvSpPr/>
          <p:nvPr/>
        </p:nvSpPr>
        <p:spPr>
          <a:xfrm>
            <a:off x="539749" y="4921159"/>
            <a:ext cx="8064502" cy="1352642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EA52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CB8E2BF-537F-4093-B05B-93B55369487A}"/>
              </a:ext>
            </a:extLst>
          </p:cNvPr>
          <p:cNvSpPr txBox="1"/>
          <p:nvPr/>
        </p:nvSpPr>
        <p:spPr>
          <a:xfrm>
            <a:off x="539750" y="4921158"/>
            <a:ext cx="8064502" cy="1352642"/>
          </a:xfrm>
          <a:prstGeom prst="rect">
            <a:avLst/>
          </a:prstGeom>
          <a:noFill/>
          <a:ln>
            <a:noFill/>
          </a:ln>
        </p:spPr>
        <p:txBody>
          <a:bodyPr wrap="square" lIns="144000" tIns="144000" rIns="144000" bIns="144000" rtlCol="0">
            <a:spAutoFit/>
          </a:bodyPr>
          <a:lstStyle/>
          <a:p>
            <a:pPr algn="ctr"/>
            <a:r>
              <a:rPr lang="en-US" sz="2300" dirty="0">
                <a:solidFill>
                  <a:srgbClr val="EA526B"/>
                </a:solidFill>
              </a:rPr>
              <a:t>The money on the bus goes clink, clink, clink, clink, clink,</a:t>
            </a:r>
          </a:p>
          <a:p>
            <a:pPr algn="ctr"/>
            <a:r>
              <a:rPr lang="en-US" sz="2300" dirty="0">
                <a:solidFill>
                  <a:srgbClr val="EA526B"/>
                </a:solidFill>
              </a:rPr>
              <a:t>clink, clink, clink, clink. The money on the bus goes clink,</a:t>
            </a:r>
          </a:p>
          <a:p>
            <a:pPr algn="ctr"/>
            <a:r>
              <a:rPr lang="en-US" sz="2300" dirty="0">
                <a:solidFill>
                  <a:srgbClr val="EA526B"/>
                </a:solidFill>
              </a:rPr>
              <a:t>clink, clink, all day long.</a:t>
            </a:r>
            <a:endParaRPr lang="en-GB" sz="2300" dirty="0">
              <a:solidFill>
                <a:srgbClr val="EA5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94918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8459BBB-680F-4E7E-9FA3-D246FA7721C6}"/>
              </a:ext>
            </a:extLst>
          </p:cNvPr>
          <p:cNvSpPr/>
          <p:nvPr/>
        </p:nvSpPr>
        <p:spPr>
          <a:xfrm>
            <a:off x="1529963" y="549275"/>
            <a:ext cx="6084074" cy="4162594"/>
          </a:xfrm>
          <a:prstGeom prst="roundRect">
            <a:avLst>
              <a:gd name="adj" fmla="val 5683"/>
            </a:avLst>
          </a:prstGeom>
          <a:solidFill>
            <a:schemeClr val="bg1"/>
          </a:solidFill>
          <a:ln w="57150">
            <a:solidFill>
              <a:srgbClr val="EA52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6053CEC-AD8E-4C9C-A998-C046D1B5596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025" b="2001"/>
          <a:stretch/>
        </p:blipFill>
        <p:spPr>
          <a:xfrm>
            <a:off x="3511826" y="921041"/>
            <a:ext cx="2389261" cy="344556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6F2BA7E-099C-4E73-A275-26C2D6804395}"/>
              </a:ext>
            </a:extLst>
          </p:cNvPr>
          <p:cNvSpPr txBox="1"/>
          <p:nvPr/>
        </p:nvSpPr>
        <p:spPr>
          <a:xfrm rot="20377145">
            <a:off x="4573936" y="1663167"/>
            <a:ext cx="940905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100" dirty="0"/>
              <a:t>DING!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33AF126-7C36-460B-8879-06DCF77F8B44}"/>
              </a:ext>
            </a:extLst>
          </p:cNvPr>
          <p:cNvSpPr txBox="1"/>
          <p:nvPr/>
        </p:nvSpPr>
        <p:spPr>
          <a:xfrm rot="953420">
            <a:off x="4790161" y="2167733"/>
            <a:ext cx="10683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DING!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C23B213C-2326-4F46-8AE9-28F4907B3789}"/>
              </a:ext>
            </a:extLst>
          </p:cNvPr>
          <p:cNvSpPr/>
          <p:nvPr/>
        </p:nvSpPr>
        <p:spPr>
          <a:xfrm>
            <a:off x="539749" y="4921159"/>
            <a:ext cx="8064502" cy="1352642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EA52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F6602E6-2174-431C-9D7E-9B2D5E5F94CD}"/>
              </a:ext>
            </a:extLst>
          </p:cNvPr>
          <p:cNvSpPr txBox="1"/>
          <p:nvPr/>
        </p:nvSpPr>
        <p:spPr>
          <a:xfrm>
            <a:off x="539750" y="4921158"/>
            <a:ext cx="8064502" cy="1352642"/>
          </a:xfrm>
          <a:prstGeom prst="rect">
            <a:avLst/>
          </a:prstGeom>
          <a:noFill/>
          <a:ln>
            <a:noFill/>
          </a:ln>
        </p:spPr>
        <p:txBody>
          <a:bodyPr wrap="square" lIns="144000" tIns="144000" rIns="144000" bIns="144000" rtlCol="0">
            <a:spAutoFit/>
          </a:bodyPr>
          <a:lstStyle/>
          <a:p>
            <a:pPr algn="ctr"/>
            <a:r>
              <a:rPr lang="en-US" sz="2300" dirty="0">
                <a:solidFill>
                  <a:srgbClr val="EA526B"/>
                </a:solidFill>
              </a:rPr>
              <a:t>The bell on the bus goes ding, ding, ding, ding, ding,</a:t>
            </a:r>
          </a:p>
          <a:p>
            <a:pPr algn="ctr"/>
            <a:r>
              <a:rPr lang="en-US" sz="2300" dirty="0">
                <a:solidFill>
                  <a:srgbClr val="EA526B"/>
                </a:solidFill>
              </a:rPr>
              <a:t>ding, ding, ding, ding. The bell on the bus goes ding,</a:t>
            </a:r>
          </a:p>
          <a:p>
            <a:pPr algn="ctr"/>
            <a:r>
              <a:rPr lang="en-US" sz="2300" dirty="0">
                <a:solidFill>
                  <a:srgbClr val="EA526B"/>
                </a:solidFill>
              </a:rPr>
              <a:t>ding, ding, all day long.</a:t>
            </a:r>
            <a:endParaRPr lang="en-GB" sz="2300" dirty="0">
              <a:solidFill>
                <a:srgbClr val="EA526B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975E491-19DC-4FD6-8E6D-7FC60928D298}"/>
              </a:ext>
            </a:extLst>
          </p:cNvPr>
          <p:cNvSpPr txBox="1"/>
          <p:nvPr/>
        </p:nvSpPr>
        <p:spPr>
          <a:xfrm rot="20377145">
            <a:off x="4569923" y="1683217"/>
            <a:ext cx="940905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100" dirty="0"/>
              <a:t>DING!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517C4D4-C00A-4902-B468-0CD6E91A520D}"/>
              </a:ext>
            </a:extLst>
          </p:cNvPr>
          <p:cNvSpPr txBox="1"/>
          <p:nvPr/>
        </p:nvSpPr>
        <p:spPr>
          <a:xfrm rot="953420">
            <a:off x="4786148" y="2187783"/>
            <a:ext cx="10683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DING!</a:t>
            </a:r>
          </a:p>
        </p:txBody>
      </p:sp>
    </p:spTree>
    <p:extLst>
      <p:ext uri="{BB962C8B-B14F-4D97-AF65-F5344CB8AC3E}">
        <p14:creationId xmlns:p14="http://schemas.microsoft.com/office/powerpoint/2010/main" val="19156062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6" grpId="1"/>
      <p:bldP spid="9" grpId="0"/>
      <p:bldP spid="9" grpId="1"/>
      <p:bldP spid="10" grpId="0" animBg="1"/>
      <p:bldP spid="11" grpId="0" animBg="1"/>
      <p:bldP spid="8" grpId="0"/>
      <p:bldP spid="8" grpId="1"/>
      <p:bldP spid="12" grpId="0"/>
      <p:bldP spid="12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8459BBB-680F-4E7E-9FA3-D246FA7721C6}"/>
              </a:ext>
            </a:extLst>
          </p:cNvPr>
          <p:cNvSpPr/>
          <p:nvPr/>
        </p:nvSpPr>
        <p:spPr>
          <a:xfrm>
            <a:off x="1529963" y="549275"/>
            <a:ext cx="6084074" cy="4162594"/>
          </a:xfrm>
          <a:prstGeom prst="roundRect">
            <a:avLst>
              <a:gd name="adj" fmla="val 5683"/>
            </a:avLst>
          </a:prstGeom>
          <a:solidFill>
            <a:schemeClr val="bg1"/>
          </a:solidFill>
          <a:ln w="57150">
            <a:solidFill>
              <a:srgbClr val="EA52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9CCB9F-4050-4FB0-A964-F33522C257C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94" t="35314" r="30750" b="17810"/>
          <a:stretch/>
        </p:blipFill>
        <p:spPr>
          <a:xfrm>
            <a:off x="2478156" y="815040"/>
            <a:ext cx="4121426" cy="3551567"/>
          </a:xfrm>
          <a:prstGeom prst="rect">
            <a:avLst/>
          </a:prstGeom>
        </p:spPr>
      </p:pic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0BC74FF4-5956-46A9-848B-A94E47E29F51}"/>
              </a:ext>
            </a:extLst>
          </p:cNvPr>
          <p:cNvSpPr/>
          <p:nvPr/>
        </p:nvSpPr>
        <p:spPr>
          <a:xfrm>
            <a:off x="539749" y="4921159"/>
            <a:ext cx="8064502" cy="1352642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EA52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2BEFEE7-A3C6-4601-B366-A6299B161557}"/>
              </a:ext>
            </a:extLst>
          </p:cNvPr>
          <p:cNvSpPr txBox="1"/>
          <p:nvPr/>
        </p:nvSpPr>
        <p:spPr>
          <a:xfrm>
            <a:off x="539750" y="4921158"/>
            <a:ext cx="8064502" cy="1352642"/>
          </a:xfrm>
          <a:prstGeom prst="rect">
            <a:avLst/>
          </a:prstGeom>
          <a:noFill/>
          <a:ln>
            <a:noFill/>
          </a:ln>
        </p:spPr>
        <p:txBody>
          <a:bodyPr wrap="square" lIns="144000" tIns="144000" rIns="144000" bIns="144000" rtlCol="0">
            <a:spAutoFit/>
          </a:bodyPr>
          <a:lstStyle/>
          <a:p>
            <a:pPr algn="ctr"/>
            <a:r>
              <a:rPr lang="en-US" sz="2300" dirty="0">
                <a:solidFill>
                  <a:srgbClr val="EA526B"/>
                </a:solidFill>
              </a:rPr>
              <a:t>The driver on the bus says “Move on back, move on</a:t>
            </a:r>
          </a:p>
          <a:p>
            <a:pPr algn="ctr"/>
            <a:r>
              <a:rPr lang="en-US" sz="2300" dirty="0">
                <a:solidFill>
                  <a:srgbClr val="EA526B"/>
                </a:solidFill>
              </a:rPr>
              <a:t>back, move on back.” The driver on the bus says “Move</a:t>
            </a:r>
          </a:p>
          <a:p>
            <a:pPr algn="ctr"/>
            <a:r>
              <a:rPr lang="en-US" sz="2300" dirty="0">
                <a:solidFill>
                  <a:srgbClr val="EA526B"/>
                </a:solidFill>
              </a:rPr>
              <a:t>on back”, all day long.</a:t>
            </a:r>
            <a:endParaRPr lang="en-GB" sz="2300" dirty="0">
              <a:solidFill>
                <a:srgbClr val="EA526B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C14C333-BC81-46D3-89D2-859579189012}"/>
              </a:ext>
            </a:extLst>
          </p:cNvPr>
          <p:cNvSpPr txBox="1"/>
          <p:nvPr/>
        </p:nvSpPr>
        <p:spPr>
          <a:xfrm>
            <a:off x="1888955" y="1118935"/>
            <a:ext cx="83878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100" dirty="0"/>
              <a:t>Move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1926482-AAA7-43CB-9146-031FE7ABD81B}"/>
              </a:ext>
            </a:extLst>
          </p:cNvPr>
          <p:cNvSpPr txBox="1"/>
          <p:nvPr/>
        </p:nvSpPr>
        <p:spPr>
          <a:xfrm>
            <a:off x="2551042" y="1118935"/>
            <a:ext cx="64994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100" dirty="0"/>
              <a:t>on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753F18B-0FA2-459A-8E55-829CBA343346}"/>
              </a:ext>
            </a:extLst>
          </p:cNvPr>
          <p:cNvSpPr txBox="1"/>
          <p:nvPr/>
        </p:nvSpPr>
        <p:spPr>
          <a:xfrm>
            <a:off x="2919908" y="1118935"/>
            <a:ext cx="1002391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100" dirty="0"/>
              <a:t>back!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5F7B07A-CB98-42D1-8CED-DA81C97A4DF9}"/>
              </a:ext>
            </a:extLst>
          </p:cNvPr>
          <p:cNvSpPr txBox="1"/>
          <p:nvPr/>
        </p:nvSpPr>
        <p:spPr>
          <a:xfrm>
            <a:off x="2170031" y="1630579"/>
            <a:ext cx="838784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100" dirty="0"/>
              <a:t>Move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0CE1EF4-21FA-40D0-A5AE-78DF5FF6719A}"/>
              </a:ext>
            </a:extLst>
          </p:cNvPr>
          <p:cNvSpPr txBox="1"/>
          <p:nvPr/>
        </p:nvSpPr>
        <p:spPr>
          <a:xfrm>
            <a:off x="2832118" y="1630579"/>
            <a:ext cx="649942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100" dirty="0"/>
              <a:t>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C421B73-10D9-44FD-9800-B263D7991219}"/>
              </a:ext>
            </a:extLst>
          </p:cNvPr>
          <p:cNvSpPr txBox="1"/>
          <p:nvPr/>
        </p:nvSpPr>
        <p:spPr>
          <a:xfrm>
            <a:off x="3200984" y="1630579"/>
            <a:ext cx="1002391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100" dirty="0"/>
              <a:t>back!</a:t>
            </a:r>
          </a:p>
        </p:txBody>
      </p:sp>
    </p:spTree>
    <p:extLst>
      <p:ext uri="{BB962C8B-B14F-4D97-AF65-F5344CB8AC3E}">
        <p14:creationId xmlns:p14="http://schemas.microsoft.com/office/powerpoint/2010/main" val="100102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0" grpId="0" animBg="1"/>
      <p:bldP spid="11" grpId="0" animBg="1"/>
      <p:bldP spid="2" grpId="0"/>
      <p:bldP spid="2" grpId="1"/>
      <p:bldP spid="7" grpId="0"/>
      <p:bldP spid="7" grpId="1"/>
      <p:bldP spid="8" grpId="0"/>
      <p:bldP spid="8" grpId="1"/>
      <p:bldP spid="9" grpId="0"/>
      <p:bldP spid="9" grpId="1"/>
      <p:bldP spid="12" grpId="0"/>
      <p:bldP spid="12" grpId="1"/>
      <p:bldP spid="13" grpId="0"/>
      <p:bldP spid="13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8459BBB-680F-4E7E-9FA3-D246FA7721C6}"/>
              </a:ext>
            </a:extLst>
          </p:cNvPr>
          <p:cNvSpPr/>
          <p:nvPr/>
        </p:nvSpPr>
        <p:spPr>
          <a:xfrm>
            <a:off x="1529963" y="549275"/>
            <a:ext cx="6084074" cy="4162594"/>
          </a:xfrm>
          <a:prstGeom prst="roundRect">
            <a:avLst>
              <a:gd name="adj" fmla="val 5683"/>
            </a:avLst>
          </a:prstGeom>
          <a:solidFill>
            <a:schemeClr val="bg1"/>
          </a:solidFill>
          <a:ln w="57150">
            <a:solidFill>
              <a:srgbClr val="EA52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3454C70A-00AB-4AC1-8551-C602DB3D668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304" t="35608" r="41305" b="17969"/>
          <a:stretch/>
        </p:blipFill>
        <p:spPr>
          <a:xfrm>
            <a:off x="3677478" y="861994"/>
            <a:ext cx="1868556" cy="3526230"/>
          </a:xfrm>
          <a:prstGeom prst="rect">
            <a:avLst/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423BBF91-8D8B-422D-9FF6-06BEC8ACEDE4}"/>
              </a:ext>
            </a:extLst>
          </p:cNvPr>
          <p:cNvSpPr/>
          <p:nvPr/>
        </p:nvSpPr>
        <p:spPr>
          <a:xfrm>
            <a:off x="539749" y="4921159"/>
            <a:ext cx="8064502" cy="1352642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EA52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B32BFC2-7AB3-4967-9B83-3FB65283A2D8}"/>
              </a:ext>
            </a:extLst>
          </p:cNvPr>
          <p:cNvSpPr txBox="1"/>
          <p:nvPr/>
        </p:nvSpPr>
        <p:spPr>
          <a:xfrm>
            <a:off x="539750" y="4921158"/>
            <a:ext cx="8064502" cy="1352642"/>
          </a:xfrm>
          <a:prstGeom prst="rect">
            <a:avLst/>
          </a:prstGeom>
          <a:noFill/>
          <a:ln>
            <a:noFill/>
          </a:ln>
        </p:spPr>
        <p:txBody>
          <a:bodyPr wrap="square" lIns="144000" tIns="144000" rIns="144000" bIns="144000" rtlCol="0">
            <a:spAutoFit/>
          </a:bodyPr>
          <a:lstStyle/>
          <a:p>
            <a:pPr algn="ctr"/>
            <a:r>
              <a:rPr lang="en-US" sz="2300" dirty="0">
                <a:solidFill>
                  <a:srgbClr val="EA526B"/>
                </a:solidFill>
              </a:rPr>
              <a:t>The doors on the bus go open and shut, open and</a:t>
            </a:r>
          </a:p>
          <a:p>
            <a:pPr algn="ctr"/>
            <a:r>
              <a:rPr lang="en-US" sz="2300" dirty="0">
                <a:solidFill>
                  <a:srgbClr val="EA526B"/>
                </a:solidFill>
              </a:rPr>
              <a:t>shut, open and shut. The doors on the bus go open</a:t>
            </a:r>
          </a:p>
          <a:p>
            <a:pPr algn="ctr"/>
            <a:r>
              <a:rPr lang="en-US" sz="2300" dirty="0">
                <a:solidFill>
                  <a:srgbClr val="EA526B"/>
                </a:solidFill>
              </a:rPr>
              <a:t>and shut, all day long.</a:t>
            </a:r>
            <a:endParaRPr lang="en-GB" sz="2300" dirty="0">
              <a:solidFill>
                <a:srgbClr val="EA5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2501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1" grpId="0" animBg="1"/>
      <p:bldP spid="1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8459BBB-680F-4E7E-9FA3-D246FA7721C6}"/>
              </a:ext>
            </a:extLst>
          </p:cNvPr>
          <p:cNvSpPr/>
          <p:nvPr/>
        </p:nvSpPr>
        <p:spPr>
          <a:xfrm>
            <a:off x="1529963" y="539166"/>
            <a:ext cx="6084074" cy="4162594"/>
          </a:xfrm>
          <a:prstGeom prst="roundRect">
            <a:avLst>
              <a:gd name="adj" fmla="val 5683"/>
            </a:avLst>
          </a:prstGeom>
          <a:solidFill>
            <a:schemeClr val="bg1"/>
          </a:solidFill>
          <a:ln w="57150">
            <a:solidFill>
              <a:srgbClr val="EA52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34E4E40-246F-4DAC-8798-3639AC8373FA}"/>
              </a:ext>
            </a:extLst>
          </p:cNvPr>
          <p:cNvSpPr/>
          <p:nvPr/>
        </p:nvSpPr>
        <p:spPr>
          <a:xfrm>
            <a:off x="539749" y="4921159"/>
            <a:ext cx="8064502" cy="1352642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EA52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49F74BA-5AE8-4925-9FD6-4F6CADDD9E63}"/>
              </a:ext>
            </a:extLst>
          </p:cNvPr>
          <p:cNvSpPr txBox="1"/>
          <p:nvPr/>
        </p:nvSpPr>
        <p:spPr>
          <a:xfrm>
            <a:off x="539750" y="4921158"/>
            <a:ext cx="8064502" cy="1352642"/>
          </a:xfrm>
          <a:prstGeom prst="rect">
            <a:avLst/>
          </a:prstGeom>
          <a:noFill/>
          <a:ln>
            <a:noFill/>
          </a:ln>
        </p:spPr>
        <p:txBody>
          <a:bodyPr wrap="square" lIns="144000" tIns="144000" rIns="144000" bIns="144000" rtlCol="0">
            <a:spAutoFit/>
          </a:bodyPr>
          <a:lstStyle/>
          <a:p>
            <a:pPr algn="ctr"/>
            <a:r>
              <a:rPr lang="en-US" sz="2300" dirty="0">
                <a:solidFill>
                  <a:srgbClr val="EA526B"/>
                </a:solidFill>
              </a:rPr>
              <a:t>The people on the bus go chitter and chatter, chitter and</a:t>
            </a:r>
          </a:p>
          <a:p>
            <a:pPr algn="ctr"/>
            <a:r>
              <a:rPr lang="en-US" sz="2300" dirty="0">
                <a:solidFill>
                  <a:srgbClr val="EA526B"/>
                </a:solidFill>
              </a:rPr>
              <a:t>chatter, chitter and chatter. The people on the bus go chitter and chatter, all day long.</a:t>
            </a:r>
            <a:endParaRPr lang="en-GB" sz="2300" dirty="0">
              <a:solidFill>
                <a:srgbClr val="EA526B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AC9DB8D-F158-4608-9F84-DF1B0180B01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714"/>
          <a:stretch/>
        </p:blipFill>
        <p:spPr>
          <a:xfrm>
            <a:off x="2209856" y="1380710"/>
            <a:ext cx="2083062" cy="2998785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14ECD03F-F6C0-4716-8E47-6DD4907631D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9203"/>
          <a:stretch/>
        </p:blipFill>
        <p:spPr>
          <a:xfrm flipH="1">
            <a:off x="3987130" y="946318"/>
            <a:ext cx="4098091" cy="3433177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2E812D6C-9BE7-44E8-B792-A55B549579DD}"/>
              </a:ext>
            </a:extLst>
          </p:cNvPr>
          <p:cNvSpPr txBox="1"/>
          <p:nvPr/>
        </p:nvSpPr>
        <p:spPr>
          <a:xfrm rot="788829">
            <a:off x="3517572" y="990706"/>
            <a:ext cx="128737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/>
              <a:t>Hello!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DF2E2AA-8BB2-4BC5-BCC9-173947403845}"/>
              </a:ext>
            </a:extLst>
          </p:cNvPr>
          <p:cNvSpPr txBox="1"/>
          <p:nvPr/>
        </p:nvSpPr>
        <p:spPr>
          <a:xfrm rot="20485474">
            <a:off x="4639906" y="1689149"/>
            <a:ext cx="69568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/>
              <a:t>Hi!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06A6446-94E4-4190-8015-9EB725C0D04B}"/>
              </a:ext>
            </a:extLst>
          </p:cNvPr>
          <p:cNvSpPr txBox="1"/>
          <p:nvPr/>
        </p:nvSpPr>
        <p:spPr>
          <a:xfrm rot="788829">
            <a:off x="3513559" y="986693"/>
            <a:ext cx="128737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/>
              <a:t>Hello!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01A218F-7E09-443D-B52E-E2B602817EB1}"/>
              </a:ext>
            </a:extLst>
          </p:cNvPr>
          <p:cNvSpPr txBox="1"/>
          <p:nvPr/>
        </p:nvSpPr>
        <p:spPr>
          <a:xfrm rot="20485474">
            <a:off x="4635893" y="1685136"/>
            <a:ext cx="69568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000" dirty="0"/>
              <a:t>Hi!</a:t>
            </a:r>
          </a:p>
        </p:txBody>
      </p:sp>
    </p:spTree>
    <p:extLst>
      <p:ext uri="{BB962C8B-B14F-4D97-AF65-F5344CB8AC3E}">
        <p14:creationId xmlns:p14="http://schemas.microsoft.com/office/powerpoint/2010/main" val="845770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15" grpId="0"/>
      <p:bldP spid="15" grpId="1"/>
      <p:bldP spid="16" grpId="0"/>
      <p:bldP spid="16" grpId="1"/>
      <p:bldP spid="17" grpId="0"/>
      <p:bldP spid="17" grpId="1"/>
      <p:bldP spid="18" grpId="0"/>
      <p:bldP spid="18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8459BBB-680F-4E7E-9FA3-D246FA7721C6}"/>
              </a:ext>
            </a:extLst>
          </p:cNvPr>
          <p:cNvSpPr/>
          <p:nvPr/>
        </p:nvSpPr>
        <p:spPr>
          <a:xfrm>
            <a:off x="1529963" y="549275"/>
            <a:ext cx="6084074" cy="4162594"/>
          </a:xfrm>
          <a:prstGeom prst="roundRect">
            <a:avLst>
              <a:gd name="adj" fmla="val 5683"/>
            </a:avLst>
          </a:prstGeom>
          <a:solidFill>
            <a:schemeClr val="bg1"/>
          </a:solidFill>
          <a:ln w="57150">
            <a:solidFill>
              <a:srgbClr val="EA52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14A190-BEA6-4656-9A82-6EB1AF14F299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1095"/>
          <a:stretch/>
        </p:blipFill>
        <p:spPr>
          <a:xfrm>
            <a:off x="2977148" y="866275"/>
            <a:ext cx="2882215" cy="3525252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A94F68AE-5862-4CD6-BF6C-335C80F017B3}"/>
              </a:ext>
            </a:extLst>
          </p:cNvPr>
          <p:cNvSpPr/>
          <p:nvPr/>
        </p:nvSpPr>
        <p:spPr>
          <a:xfrm>
            <a:off x="539749" y="4921159"/>
            <a:ext cx="8064502" cy="1352642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EA52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54BFC44-888F-46CB-91F7-AAAAF8CE869B}"/>
              </a:ext>
            </a:extLst>
          </p:cNvPr>
          <p:cNvSpPr txBox="1"/>
          <p:nvPr/>
        </p:nvSpPr>
        <p:spPr>
          <a:xfrm>
            <a:off x="539750" y="4921158"/>
            <a:ext cx="8064502" cy="1352642"/>
          </a:xfrm>
          <a:prstGeom prst="rect">
            <a:avLst/>
          </a:prstGeom>
          <a:noFill/>
          <a:ln>
            <a:noFill/>
          </a:ln>
        </p:spPr>
        <p:txBody>
          <a:bodyPr wrap="square" lIns="144000" tIns="144000" rIns="144000" bIns="144000" rtlCol="0">
            <a:spAutoFit/>
          </a:bodyPr>
          <a:lstStyle/>
          <a:p>
            <a:pPr algn="ctr"/>
            <a:r>
              <a:rPr lang="en-US" sz="2300" dirty="0">
                <a:solidFill>
                  <a:srgbClr val="EA526B"/>
                </a:solidFill>
              </a:rPr>
              <a:t>The baby on the bus goes “Wah, wah, wah, wah, wah,</a:t>
            </a:r>
          </a:p>
          <a:p>
            <a:pPr algn="ctr"/>
            <a:r>
              <a:rPr lang="en-US" sz="2300" dirty="0">
                <a:solidFill>
                  <a:srgbClr val="EA526B"/>
                </a:solidFill>
              </a:rPr>
              <a:t>wah, wah, wah, wah.” The baby on the bus goes “Wah,</a:t>
            </a:r>
          </a:p>
          <a:p>
            <a:pPr algn="ctr"/>
            <a:r>
              <a:rPr lang="en-US" sz="2300" dirty="0">
                <a:solidFill>
                  <a:srgbClr val="EA526B"/>
                </a:solidFill>
              </a:rPr>
              <a:t>wah, wah”, all day long.</a:t>
            </a:r>
            <a:endParaRPr lang="en-GB" sz="2300" dirty="0">
              <a:solidFill>
                <a:srgbClr val="EA526B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5374010-032A-4C4B-AE98-AABF5519B202}"/>
              </a:ext>
            </a:extLst>
          </p:cNvPr>
          <p:cNvSpPr txBox="1"/>
          <p:nvPr/>
        </p:nvSpPr>
        <p:spPr>
          <a:xfrm rot="655784">
            <a:off x="5250843" y="1484891"/>
            <a:ext cx="1061212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300" dirty="0"/>
              <a:t>WAH!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212A1B1-F8F3-43E3-A52E-76F2CFD4A845}"/>
              </a:ext>
            </a:extLst>
          </p:cNvPr>
          <p:cNvSpPr txBox="1"/>
          <p:nvPr/>
        </p:nvSpPr>
        <p:spPr>
          <a:xfrm rot="20711609">
            <a:off x="5080724" y="943582"/>
            <a:ext cx="1061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WAH!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08B02FE-EF12-43BA-98B9-94691109CA51}"/>
              </a:ext>
            </a:extLst>
          </p:cNvPr>
          <p:cNvSpPr txBox="1"/>
          <p:nvPr/>
        </p:nvSpPr>
        <p:spPr>
          <a:xfrm rot="655784">
            <a:off x="5246829" y="1480877"/>
            <a:ext cx="1061212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300" dirty="0"/>
              <a:t>WAH!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8042F26-EA0D-4D59-A238-3F20C6D39B42}"/>
              </a:ext>
            </a:extLst>
          </p:cNvPr>
          <p:cNvSpPr txBox="1"/>
          <p:nvPr/>
        </p:nvSpPr>
        <p:spPr>
          <a:xfrm rot="20711609">
            <a:off x="5076710" y="939568"/>
            <a:ext cx="1061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WAH!</a:t>
            </a:r>
          </a:p>
        </p:txBody>
      </p:sp>
    </p:spTree>
    <p:extLst>
      <p:ext uri="{BB962C8B-B14F-4D97-AF65-F5344CB8AC3E}">
        <p14:creationId xmlns:p14="http://schemas.microsoft.com/office/powerpoint/2010/main" val="17694936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10" grpId="0"/>
      <p:bldP spid="10" grpId="1"/>
      <p:bldP spid="11" grpId="0"/>
      <p:bldP spid="11" grpId="1"/>
      <p:bldP spid="12" grpId="0"/>
      <p:bldP spid="12" grpId="1"/>
      <p:bldP spid="13" grpId="0"/>
      <p:bldP spid="13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8459BBB-680F-4E7E-9FA3-D246FA7721C6}"/>
              </a:ext>
            </a:extLst>
          </p:cNvPr>
          <p:cNvSpPr/>
          <p:nvPr/>
        </p:nvSpPr>
        <p:spPr>
          <a:xfrm>
            <a:off x="1529963" y="549275"/>
            <a:ext cx="6084074" cy="4162594"/>
          </a:xfrm>
          <a:prstGeom prst="roundRect">
            <a:avLst>
              <a:gd name="adj" fmla="val 5683"/>
            </a:avLst>
          </a:prstGeom>
          <a:solidFill>
            <a:schemeClr val="bg1"/>
          </a:solidFill>
          <a:ln w="57150">
            <a:solidFill>
              <a:srgbClr val="EA52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FD2CAA5D-7710-48DF-A04E-EA4007EAB4C0}"/>
              </a:ext>
            </a:extLst>
          </p:cNvPr>
          <p:cNvSpPr/>
          <p:nvPr/>
        </p:nvSpPr>
        <p:spPr>
          <a:xfrm>
            <a:off x="539749" y="4921159"/>
            <a:ext cx="8064502" cy="1352642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EA52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2F7023C-7D82-4A8A-B083-706E3DCD79AD}"/>
              </a:ext>
            </a:extLst>
          </p:cNvPr>
          <p:cNvSpPr txBox="1"/>
          <p:nvPr/>
        </p:nvSpPr>
        <p:spPr>
          <a:xfrm>
            <a:off x="539750" y="4921158"/>
            <a:ext cx="8064502" cy="1352642"/>
          </a:xfrm>
          <a:prstGeom prst="rect">
            <a:avLst/>
          </a:prstGeom>
          <a:noFill/>
          <a:ln>
            <a:noFill/>
          </a:ln>
        </p:spPr>
        <p:txBody>
          <a:bodyPr wrap="square" lIns="144000" tIns="144000" rIns="144000" bIns="144000" rtlCol="0">
            <a:spAutoFit/>
          </a:bodyPr>
          <a:lstStyle/>
          <a:p>
            <a:pPr algn="ctr"/>
            <a:r>
              <a:rPr lang="en-US" sz="2300" dirty="0">
                <a:solidFill>
                  <a:srgbClr val="EA526B"/>
                </a:solidFill>
              </a:rPr>
              <a:t>The dad on the bus goes “Shush, shush, shush, shush, shush, shush, shush, shush, shush.” The dad on the bus goes “Shush, shush, shush”, all day long.</a:t>
            </a:r>
            <a:endParaRPr lang="en-GB" sz="2300" dirty="0">
              <a:solidFill>
                <a:srgbClr val="EA526B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0753A21-46AA-45E6-8EE7-D751DA9928BF}"/>
              </a:ext>
            </a:extLst>
          </p:cNvPr>
          <p:cNvSpPr txBox="1"/>
          <p:nvPr/>
        </p:nvSpPr>
        <p:spPr>
          <a:xfrm rot="788829">
            <a:off x="2475011" y="1342640"/>
            <a:ext cx="1579796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500" dirty="0"/>
              <a:t>Shush!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E468C94-7C5B-45AF-8047-A18A8BEE78F5}"/>
              </a:ext>
            </a:extLst>
          </p:cNvPr>
          <p:cNvSpPr txBox="1"/>
          <p:nvPr/>
        </p:nvSpPr>
        <p:spPr>
          <a:xfrm rot="20195861">
            <a:off x="5216406" y="1694936"/>
            <a:ext cx="1579796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500" dirty="0"/>
              <a:t>Shush!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1947D9A-05CC-4AEB-A7C0-ABB99E1458D6}"/>
              </a:ext>
            </a:extLst>
          </p:cNvPr>
          <p:cNvSpPr txBox="1"/>
          <p:nvPr/>
        </p:nvSpPr>
        <p:spPr>
          <a:xfrm rot="788829">
            <a:off x="2470997" y="1338626"/>
            <a:ext cx="1579796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500" dirty="0"/>
              <a:t>Shush!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8359046-12C1-4BED-AFCC-4D95F19011B1}"/>
              </a:ext>
            </a:extLst>
          </p:cNvPr>
          <p:cNvSpPr txBox="1"/>
          <p:nvPr/>
        </p:nvSpPr>
        <p:spPr>
          <a:xfrm rot="20195861">
            <a:off x="5212392" y="1690922"/>
            <a:ext cx="1579796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500" dirty="0"/>
              <a:t>Shush!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0683078-B1F4-4DFF-B952-4FE73F9211D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2285"/>
          <a:stretch/>
        </p:blipFill>
        <p:spPr>
          <a:xfrm>
            <a:off x="3005102" y="854242"/>
            <a:ext cx="2685832" cy="3561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889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6" grpId="0"/>
      <p:bldP spid="6" grpId="1"/>
      <p:bldP spid="10" grpId="0"/>
      <p:bldP spid="10" grpId="1"/>
      <p:bldP spid="11" grpId="0"/>
      <p:bldP spid="11" grpId="1"/>
      <p:bldP spid="12" grpId="0"/>
      <p:bldP spid="12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88459BBB-680F-4E7E-9FA3-D246FA7721C6}"/>
              </a:ext>
            </a:extLst>
          </p:cNvPr>
          <p:cNvSpPr/>
          <p:nvPr/>
        </p:nvSpPr>
        <p:spPr>
          <a:xfrm>
            <a:off x="1529963" y="559214"/>
            <a:ext cx="6084074" cy="4162594"/>
          </a:xfrm>
          <a:prstGeom prst="roundRect">
            <a:avLst>
              <a:gd name="adj" fmla="val 5683"/>
            </a:avLst>
          </a:prstGeom>
          <a:solidFill>
            <a:schemeClr val="bg1"/>
          </a:solidFill>
          <a:ln w="57150">
            <a:solidFill>
              <a:srgbClr val="EA52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19BD0F9-91CF-4E41-B124-D4B115F32BE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33" t="34212" r="20098" b="14831"/>
          <a:stretch/>
        </p:blipFill>
        <p:spPr>
          <a:xfrm>
            <a:off x="1819372" y="952107"/>
            <a:ext cx="5580669" cy="3421930"/>
          </a:xfrm>
          <a:prstGeom prst="rect">
            <a:avLst/>
          </a:prstGeom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3AA07064-CC81-45A0-A90A-EB0F34B21E95}"/>
              </a:ext>
            </a:extLst>
          </p:cNvPr>
          <p:cNvSpPr/>
          <p:nvPr/>
        </p:nvSpPr>
        <p:spPr>
          <a:xfrm>
            <a:off x="539749" y="4921159"/>
            <a:ext cx="8064502" cy="1352642"/>
          </a:xfrm>
          <a:prstGeom prst="roundRect">
            <a:avLst/>
          </a:prstGeom>
          <a:solidFill>
            <a:schemeClr val="bg1"/>
          </a:solidFill>
          <a:ln w="57150">
            <a:solidFill>
              <a:srgbClr val="EA526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AC5093C-D945-409E-BAE8-8E5F4CF12C08}"/>
              </a:ext>
            </a:extLst>
          </p:cNvPr>
          <p:cNvSpPr txBox="1"/>
          <p:nvPr/>
        </p:nvSpPr>
        <p:spPr>
          <a:xfrm>
            <a:off x="539750" y="4921158"/>
            <a:ext cx="8064502" cy="1352642"/>
          </a:xfrm>
          <a:prstGeom prst="rect">
            <a:avLst/>
          </a:prstGeom>
          <a:noFill/>
          <a:ln>
            <a:noFill/>
          </a:ln>
        </p:spPr>
        <p:txBody>
          <a:bodyPr wrap="square" lIns="144000" tIns="144000" rIns="144000" bIns="144000" rtlCol="0">
            <a:spAutoFit/>
          </a:bodyPr>
          <a:lstStyle/>
          <a:p>
            <a:pPr algn="ctr"/>
            <a:r>
              <a:rPr lang="en-US" sz="2300" dirty="0">
                <a:solidFill>
                  <a:srgbClr val="EA526B"/>
                </a:solidFill>
              </a:rPr>
              <a:t>The kids on the bus make too much noise, too much</a:t>
            </a:r>
          </a:p>
          <a:p>
            <a:pPr algn="ctr"/>
            <a:r>
              <a:rPr lang="en-US" sz="2300" dirty="0">
                <a:solidFill>
                  <a:srgbClr val="EA526B"/>
                </a:solidFill>
              </a:rPr>
              <a:t>noise, too much noise! The kids on the bus make too</a:t>
            </a:r>
          </a:p>
          <a:p>
            <a:pPr algn="ctr"/>
            <a:r>
              <a:rPr lang="en-US" sz="2300" dirty="0">
                <a:solidFill>
                  <a:srgbClr val="EA526B"/>
                </a:solidFill>
              </a:rPr>
              <a:t>much noise, all day long.</a:t>
            </a:r>
            <a:endParaRPr lang="en-GB" sz="2300" dirty="0">
              <a:solidFill>
                <a:srgbClr val="EA5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3306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1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3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32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3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4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5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6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7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2B828E38-98E0-4383-94F7-1551083635AD}" vid="{98D973AB-FEE2-41B7-BB8D-8C5BBB1E938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4339</TotalTime>
  <Words>446</Words>
  <Application>Microsoft Office PowerPoint</Application>
  <PresentationFormat>On-screen Show (4:3)</PresentationFormat>
  <Paragraphs>50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Holly Booker</dc:creator>
  <cp:lastModifiedBy>Mrs Warner</cp:lastModifiedBy>
  <cp:revision>25</cp:revision>
  <dcterms:created xsi:type="dcterms:W3CDTF">2020-10-09T08:55:08Z</dcterms:created>
  <dcterms:modified xsi:type="dcterms:W3CDTF">2023-09-14T20:06:38Z</dcterms:modified>
</cp:coreProperties>
</file>