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4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F3F"/>
    <a:srgbClr val="213B69"/>
    <a:srgbClr val="4472C4"/>
    <a:srgbClr val="6E84E4"/>
    <a:srgbClr val="5F7E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D7229-4D2D-41A7-BDDF-80E9F23A39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A8CF54-988F-4D9A-AF5C-9DD0E32E24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6457F6-D55B-4E0B-AAF1-232E9790B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53D07E-FBBC-4043-8F2C-FA8FD779A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5BE71-9702-40FE-A109-D793A4C6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790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F586A-AF56-47D1-99B2-CEB063FBB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C93FA-2468-4C88-807D-8BE890F81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2CF5FE-FF9F-4965-8464-4C6A36633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24C451-7F0E-4D9D-9A85-92CB00CB7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8EA00-CDB5-45A5-A4FB-1F3C3431F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007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A53D-5511-4934-9407-782C2DB8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D04A-FA46-4721-96F0-6BF652895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B8919A-E61E-491F-BD69-423D69CFA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6AADC6-B9F5-4D1C-82C2-3CFE0D57A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F5054-A077-4DE8-994D-AB9B6EF7D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067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9AC70-9B52-414D-9FFF-B41761128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FAC5D-1F55-4DF4-977F-5298266280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F54508-BE02-44EB-AA25-63ED6C04AB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3C8C4-E261-4F46-9831-BA35D1FB1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B7700C-22B9-4874-888F-80773FC92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01FD23-3746-400F-862B-48B80A8EE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018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B9235-085D-408D-AF3E-F1AF04A2A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49A505-48DA-4577-8128-9B301CFC1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B46C4A-2A20-4C14-98EE-AC9199C709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5622C1-822F-4DF3-A586-BC2C68AFB0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8EAF75-001F-46B2-B172-27D64BAAD3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280531-5F2D-4F69-951C-66C926BA2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B40FB1-5806-4612-8385-AB50D264C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45C1D-C60E-4671-9B4A-C14967E65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905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8F303-4DB8-45DA-99FE-60BE4DE6D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29F740-9D59-438A-94AC-5C873437E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E03BBA-D321-48E0-990A-5A3FBF842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4C42A7-09AD-4D18-8DD3-16B2000C7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94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CEB12F-5E53-4B01-928A-688B75051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010E2A-2646-4D62-B1CE-A1D80DAB2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2CAE26-97DA-402D-833C-8C2C369C6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518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819EB-5E8F-4BD8-86D4-50AAB4593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3882C-6DD8-4097-9E12-10FBD5CF9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379BF6-A17C-4455-86CD-8908989F41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01E9BC-772B-4D57-820E-096E19D8E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5815F6-8ADF-4BA5-A20A-5F210A0DF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0F57B2-1DFB-46A3-8408-86A40531D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928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3706C-D482-4470-BEAD-64026F8C7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5C39BE-1B2A-47F3-B3CF-E8C936AE61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A50390-47FC-4C3F-BD99-100C354F2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646D6A-7C0E-46C7-BF0D-D49A01524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E064DE-D404-454F-A216-DB1EDC03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B58D57-2E60-4EB2-B8D7-D233C017A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88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D46CA-DC3C-4BD4-A25E-03FF9F51F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AE0D1E-34DB-4D77-9699-7241988779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7DF564-048F-4D21-BEA9-E462EBE7A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8B381-9698-47A6-9F1D-26ADB8809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A4506-B834-4D5D-87BA-8CA2C4AA2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800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16671B-974A-4734-9C08-417F0C98F7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569B87-01BB-49B1-A67D-96DADD8687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AEC9E4-3BB4-4771-9211-E17595610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812A5-6681-4BF6-9FEC-E3C3F7D61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C5950-1781-49CC-910A-94535C7AC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794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79546A-7A56-4471-8EB0-CDBF22FDE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7AB421-2168-45F0-BFE4-AF1147975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FCDC33-1803-4A30-9758-F62DD48837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C3095-8216-4F0A-8A8D-095077262495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F8501-FDBA-48D2-9A7F-B3A544F69F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B54164-D21F-4EEC-A2E2-D83EBD41ED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B2A0E-95A4-4C81-A154-CF32A0B9D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323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B70791B-3A0C-49E3-93B1-A4046738D444}"/>
              </a:ext>
            </a:extLst>
          </p:cNvPr>
          <p:cNvSpPr/>
          <p:nvPr/>
        </p:nvSpPr>
        <p:spPr>
          <a:xfrm>
            <a:off x="-92279" y="-75501"/>
            <a:ext cx="12398929" cy="7038363"/>
          </a:xfrm>
          <a:prstGeom prst="rect">
            <a:avLst/>
          </a:prstGeom>
          <a:solidFill>
            <a:srgbClr val="6E8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A1D2B8-B5DB-428B-9EB3-9B16650FD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3294" y="1086576"/>
            <a:ext cx="6096752" cy="1325563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Fun mouse game!</a:t>
            </a:r>
          </a:p>
        </p:txBody>
      </p:sp>
      <p:sp>
        <p:nvSpPr>
          <p:cNvPr id="4" name="Rectangle: Rounded Corners 3">
            <a:hlinkClick r:id="rId2" action="ppaction://hlinksldjump"/>
            <a:extLst>
              <a:ext uri="{FF2B5EF4-FFF2-40B4-BE49-F238E27FC236}">
                <a16:creationId xmlns:a16="http://schemas.microsoft.com/office/drawing/2014/main" id="{3BE9CC57-B7EF-43DC-8046-95FDBA219E62}"/>
              </a:ext>
            </a:extLst>
          </p:cNvPr>
          <p:cNvSpPr/>
          <p:nvPr/>
        </p:nvSpPr>
        <p:spPr>
          <a:xfrm>
            <a:off x="4651409" y="2641276"/>
            <a:ext cx="2180522" cy="713183"/>
          </a:xfrm>
          <a:prstGeom prst="roundRect">
            <a:avLst>
              <a:gd name="adj" fmla="val 287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play</a:t>
            </a:r>
          </a:p>
        </p:txBody>
      </p:sp>
      <p:sp>
        <p:nvSpPr>
          <p:cNvPr id="5" name="Rectangle: Rounded Corners 4">
            <a:hlinkClick r:id="rId3" action="ppaction://hlinksldjump"/>
            <a:extLst>
              <a:ext uri="{FF2B5EF4-FFF2-40B4-BE49-F238E27FC236}">
                <a16:creationId xmlns:a16="http://schemas.microsoft.com/office/drawing/2014/main" id="{82B93CA1-8E8C-4615-B1A6-A8B56B730D2E}"/>
              </a:ext>
            </a:extLst>
          </p:cNvPr>
          <p:cNvSpPr/>
          <p:nvPr/>
        </p:nvSpPr>
        <p:spPr>
          <a:xfrm>
            <a:off x="5079247" y="3482300"/>
            <a:ext cx="1324846" cy="713183"/>
          </a:xfrm>
          <a:prstGeom prst="roundRect">
            <a:avLst>
              <a:gd name="adj" fmla="val 28711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How to play</a:t>
            </a:r>
          </a:p>
        </p:txBody>
      </p:sp>
    </p:spTree>
    <p:extLst>
      <p:ext uri="{BB962C8B-B14F-4D97-AF65-F5344CB8AC3E}">
        <p14:creationId xmlns:p14="http://schemas.microsoft.com/office/powerpoint/2010/main" val="30714654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40E876E-0535-4513-85E9-E2A2B2C1297B}"/>
              </a:ext>
            </a:extLst>
          </p:cNvPr>
          <p:cNvSpPr/>
          <p:nvPr/>
        </p:nvSpPr>
        <p:spPr>
          <a:xfrm>
            <a:off x="-583096" y="-387626"/>
            <a:ext cx="13570226" cy="763325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568A35-518A-4E19-9B6D-B27F5C74EB73}"/>
              </a:ext>
            </a:extLst>
          </p:cNvPr>
          <p:cNvSpPr/>
          <p:nvPr/>
        </p:nvSpPr>
        <p:spPr>
          <a:xfrm>
            <a:off x="10813774" y="2398644"/>
            <a:ext cx="1272209" cy="29022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CE87B9-3182-41DA-88E4-46AAC39DEBAC}"/>
              </a:ext>
            </a:extLst>
          </p:cNvPr>
          <p:cNvSpPr/>
          <p:nvPr/>
        </p:nvSpPr>
        <p:spPr>
          <a:xfrm>
            <a:off x="5314122" y="3429000"/>
            <a:ext cx="5720798" cy="49364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261C6E-4891-4818-B9A3-C9D54AB75D5E}"/>
              </a:ext>
            </a:extLst>
          </p:cNvPr>
          <p:cNvSpPr/>
          <p:nvPr/>
        </p:nvSpPr>
        <p:spPr>
          <a:xfrm flipV="1">
            <a:off x="1802295" y="3623417"/>
            <a:ext cx="4731026" cy="1455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BFB160-87FB-40AE-B4AC-9952448C3E5D}"/>
              </a:ext>
            </a:extLst>
          </p:cNvPr>
          <p:cNvSpPr/>
          <p:nvPr/>
        </p:nvSpPr>
        <p:spPr>
          <a:xfrm>
            <a:off x="1033668" y="2237960"/>
            <a:ext cx="1272209" cy="29022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hlinkHover r:id="rId2" action="ppaction://hlinksldjump"/>
            <a:extLst>
              <a:ext uri="{FF2B5EF4-FFF2-40B4-BE49-F238E27FC236}">
                <a16:creationId xmlns:a16="http://schemas.microsoft.com/office/drawing/2014/main" id="{EAF45C29-C88E-471D-870F-A92D61A073FF}"/>
              </a:ext>
            </a:extLst>
          </p:cNvPr>
          <p:cNvSpPr/>
          <p:nvPr/>
        </p:nvSpPr>
        <p:spPr>
          <a:xfrm>
            <a:off x="11034920" y="3247611"/>
            <a:ext cx="882925" cy="882925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6373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hlinkHover r:id="rId2" action="ppaction://hlinksldjump"/>
            <a:extLst>
              <a:ext uri="{FF2B5EF4-FFF2-40B4-BE49-F238E27FC236}">
                <a16:creationId xmlns:a16="http://schemas.microsoft.com/office/drawing/2014/main" id="{D40E876E-0535-4513-85E9-E2A2B2C1297B}"/>
              </a:ext>
            </a:extLst>
          </p:cNvPr>
          <p:cNvSpPr/>
          <p:nvPr/>
        </p:nvSpPr>
        <p:spPr>
          <a:xfrm>
            <a:off x="-583096" y="-387626"/>
            <a:ext cx="13570226" cy="763325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568A35-518A-4E19-9B6D-B27F5C74EB73}"/>
              </a:ext>
            </a:extLst>
          </p:cNvPr>
          <p:cNvSpPr/>
          <p:nvPr/>
        </p:nvSpPr>
        <p:spPr>
          <a:xfrm>
            <a:off x="10813774" y="2398644"/>
            <a:ext cx="1272209" cy="29022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CE87B9-3182-41DA-88E4-46AAC39DEBAC}"/>
              </a:ext>
            </a:extLst>
          </p:cNvPr>
          <p:cNvSpPr/>
          <p:nvPr/>
        </p:nvSpPr>
        <p:spPr>
          <a:xfrm>
            <a:off x="5314122" y="3429000"/>
            <a:ext cx="5720798" cy="49364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BFB160-87FB-40AE-B4AC-9952448C3E5D}"/>
              </a:ext>
            </a:extLst>
          </p:cNvPr>
          <p:cNvSpPr/>
          <p:nvPr/>
        </p:nvSpPr>
        <p:spPr>
          <a:xfrm>
            <a:off x="1033668" y="2237960"/>
            <a:ext cx="1272209" cy="29022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CBE811F-42DF-4AF1-9851-4D6B963118EB}"/>
              </a:ext>
            </a:extLst>
          </p:cNvPr>
          <p:cNvSpPr/>
          <p:nvPr/>
        </p:nvSpPr>
        <p:spPr>
          <a:xfrm flipV="1">
            <a:off x="1802295" y="3623417"/>
            <a:ext cx="4731026" cy="1455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hlinkHover r:id="rId3" action="ppaction://hlinksldjump"/>
            <a:extLst>
              <a:ext uri="{FF2B5EF4-FFF2-40B4-BE49-F238E27FC236}">
                <a16:creationId xmlns:a16="http://schemas.microsoft.com/office/drawing/2014/main" id="{EAF45C29-C88E-471D-870F-A92D61A073FF}"/>
              </a:ext>
            </a:extLst>
          </p:cNvPr>
          <p:cNvSpPr/>
          <p:nvPr/>
        </p:nvSpPr>
        <p:spPr>
          <a:xfrm>
            <a:off x="1157080" y="3039718"/>
            <a:ext cx="882925" cy="882925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26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CC17316-EA9A-46CE-9E77-7AA815D9F289}"/>
              </a:ext>
            </a:extLst>
          </p:cNvPr>
          <p:cNvSpPr/>
          <p:nvPr/>
        </p:nvSpPr>
        <p:spPr>
          <a:xfrm>
            <a:off x="-92279" y="-75501"/>
            <a:ext cx="12398929" cy="7038363"/>
          </a:xfrm>
          <a:prstGeom prst="rect">
            <a:avLst/>
          </a:prstGeom>
          <a:solidFill>
            <a:srgbClr val="6E8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B49CC23-1F97-4FDD-8E60-3B8F8ABBC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3608" y="4056907"/>
            <a:ext cx="10515600" cy="1325563"/>
          </a:xfrm>
        </p:spPr>
        <p:txBody>
          <a:bodyPr>
            <a:norm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Lose</a:t>
            </a:r>
          </a:p>
        </p:txBody>
      </p:sp>
      <p:sp>
        <p:nvSpPr>
          <p:cNvPr id="10" name="Rectangle: Rounded Corners 9">
            <a:hlinkClick r:id="rId2" action="ppaction://hlinksldjump"/>
            <a:extLst>
              <a:ext uri="{FF2B5EF4-FFF2-40B4-BE49-F238E27FC236}">
                <a16:creationId xmlns:a16="http://schemas.microsoft.com/office/drawing/2014/main" id="{21FDC423-5B6B-457C-9F74-EFDC52773EAD}"/>
              </a:ext>
            </a:extLst>
          </p:cNvPr>
          <p:cNvSpPr/>
          <p:nvPr/>
        </p:nvSpPr>
        <p:spPr>
          <a:xfrm>
            <a:off x="3121321" y="5571858"/>
            <a:ext cx="4945910" cy="1063952"/>
          </a:xfrm>
          <a:prstGeom prst="roundRect">
            <a:avLst>
              <a:gd name="adj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replay</a:t>
            </a:r>
          </a:p>
        </p:txBody>
      </p:sp>
    </p:spTree>
    <p:extLst>
      <p:ext uri="{BB962C8B-B14F-4D97-AF65-F5344CB8AC3E}">
        <p14:creationId xmlns:p14="http://schemas.microsoft.com/office/powerpoint/2010/main" val="13859876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0DB9355-36B8-4313-B2D7-27358681A4BD}"/>
              </a:ext>
            </a:extLst>
          </p:cNvPr>
          <p:cNvSpPr/>
          <p:nvPr/>
        </p:nvSpPr>
        <p:spPr>
          <a:xfrm>
            <a:off x="-92279" y="-75501"/>
            <a:ext cx="12398929" cy="7038363"/>
          </a:xfrm>
          <a:prstGeom prst="rect">
            <a:avLst/>
          </a:prstGeom>
          <a:solidFill>
            <a:srgbClr val="6E8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473CC4-3987-496F-B20A-1EB492EF3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5979" y="3851808"/>
            <a:ext cx="10515600" cy="1325563"/>
          </a:xfrm>
        </p:spPr>
        <p:txBody>
          <a:bodyPr>
            <a:norm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Win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5A556A2-6089-4504-B347-629B12056D34}"/>
              </a:ext>
            </a:extLst>
          </p:cNvPr>
          <p:cNvSpPr/>
          <p:nvPr/>
        </p:nvSpPr>
        <p:spPr>
          <a:xfrm>
            <a:off x="3121321" y="5571858"/>
            <a:ext cx="4945910" cy="1063952"/>
          </a:xfrm>
          <a:prstGeom prst="roundRect">
            <a:avLst>
              <a:gd name="adj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replay</a:t>
            </a:r>
          </a:p>
        </p:txBody>
      </p:sp>
    </p:spTree>
    <p:extLst>
      <p:ext uri="{BB962C8B-B14F-4D97-AF65-F5344CB8AC3E}">
        <p14:creationId xmlns:p14="http://schemas.microsoft.com/office/powerpoint/2010/main" val="42313047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40E876E-0535-4513-85E9-E2A2B2C1297B}"/>
              </a:ext>
            </a:extLst>
          </p:cNvPr>
          <p:cNvSpPr/>
          <p:nvPr/>
        </p:nvSpPr>
        <p:spPr>
          <a:xfrm>
            <a:off x="-583096" y="-387626"/>
            <a:ext cx="13570226" cy="763325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57D70DB-B4CF-49F8-B0A6-1B3E0F8CA3B9}"/>
              </a:ext>
            </a:extLst>
          </p:cNvPr>
          <p:cNvSpPr/>
          <p:nvPr/>
        </p:nvSpPr>
        <p:spPr>
          <a:xfrm>
            <a:off x="10813774" y="2398644"/>
            <a:ext cx="1272209" cy="29022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76699E2-B2AB-4BF1-95A9-B137311F4305}"/>
              </a:ext>
            </a:extLst>
          </p:cNvPr>
          <p:cNvSpPr/>
          <p:nvPr/>
        </p:nvSpPr>
        <p:spPr>
          <a:xfrm flipV="1">
            <a:off x="2868433" y="6743242"/>
            <a:ext cx="5552660" cy="11413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hlinkHover r:id="rId2" action="ppaction://hlinksldjump"/>
            <a:extLst>
              <a:ext uri="{FF2B5EF4-FFF2-40B4-BE49-F238E27FC236}">
                <a16:creationId xmlns:a16="http://schemas.microsoft.com/office/drawing/2014/main" id="{EAF45C29-C88E-471D-870F-A92D61A073FF}"/>
              </a:ext>
            </a:extLst>
          </p:cNvPr>
          <p:cNvSpPr/>
          <p:nvPr/>
        </p:nvSpPr>
        <p:spPr>
          <a:xfrm>
            <a:off x="11034920" y="3247611"/>
            <a:ext cx="882925" cy="88292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F3DE3F6-E4FE-4D7E-ACCC-201E224091D8}"/>
              </a:ext>
            </a:extLst>
          </p:cNvPr>
          <p:cNvSpPr/>
          <p:nvPr/>
        </p:nvSpPr>
        <p:spPr>
          <a:xfrm>
            <a:off x="8375374" y="3654865"/>
            <a:ext cx="2438400" cy="3103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612238D-E729-4986-B0B3-9055B92BB87D}"/>
              </a:ext>
            </a:extLst>
          </p:cNvPr>
          <p:cNvSpPr/>
          <p:nvPr/>
        </p:nvSpPr>
        <p:spPr>
          <a:xfrm flipV="1">
            <a:off x="8221054" y="3659751"/>
            <a:ext cx="200040" cy="316644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0839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hlinkHover r:id="rId2" action="ppaction://hlinksldjump"/>
            <a:extLst>
              <a:ext uri="{FF2B5EF4-FFF2-40B4-BE49-F238E27FC236}">
                <a16:creationId xmlns:a16="http://schemas.microsoft.com/office/drawing/2014/main" id="{D40E876E-0535-4513-85E9-E2A2B2C1297B}"/>
              </a:ext>
            </a:extLst>
          </p:cNvPr>
          <p:cNvSpPr/>
          <p:nvPr/>
        </p:nvSpPr>
        <p:spPr>
          <a:xfrm>
            <a:off x="-583096" y="-387626"/>
            <a:ext cx="13570226" cy="763325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568A35-518A-4E19-9B6D-B27F5C74EB73}"/>
              </a:ext>
            </a:extLst>
          </p:cNvPr>
          <p:cNvSpPr/>
          <p:nvPr/>
        </p:nvSpPr>
        <p:spPr>
          <a:xfrm>
            <a:off x="10813774" y="2398644"/>
            <a:ext cx="1272209" cy="29022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CE87B9-3182-41DA-88E4-46AAC39DEBAC}"/>
              </a:ext>
            </a:extLst>
          </p:cNvPr>
          <p:cNvSpPr/>
          <p:nvPr/>
        </p:nvSpPr>
        <p:spPr>
          <a:xfrm>
            <a:off x="8375374" y="3654865"/>
            <a:ext cx="2438400" cy="3103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261C6E-4891-4818-B9A3-C9D54AB75D5E}"/>
              </a:ext>
            </a:extLst>
          </p:cNvPr>
          <p:cNvSpPr/>
          <p:nvPr/>
        </p:nvSpPr>
        <p:spPr>
          <a:xfrm flipV="1">
            <a:off x="8221054" y="3659751"/>
            <a:ext cx="200040" cy="316644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BFB160-87FB-40AE-B4AC-9952448C3E5D}"/>
              </a:ext>
            </a:extLst>
          </p:cNvPr>
          <p:cNvSpPr/>
          <p:nvPr/>
        </p:nvSpPr>
        <p:spPr>
          <a:xfrm flipV="1">
            <a:off x="2868433" y="6743242"/>
            <a:ext cx="5552660" cy="11413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hlinkHover r:id="rId3" action="ppaction://hlinksldjump"/>
            <a:extLst>
              <a:ext uri="{FF2B5EF4-FFF2-40B4-BE49-F238E27FC236}">
                <a16:creationId xmlns:a16="http://schemas.microsoft.com/office/drawing/2014/main" id="{EAF45C29-C88E-471D-870F-A92D61A073FF}"/>
              </a:ext>
            </a:extLst>
          </p:cNvPr>
          <p:cNvSpPr/>
          <p:nvPr/>
        </p:nvSpPr>
        <p:spPr>
          <a:xfrm>
            <a:off x="2148285" y="6362701"/>
            <a:ext cx="882925" cy="882925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74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58C71A-8B5F-4529-8F35-35E6EF9E4692}"/>
              </a:ext>
            </a:extLst>
          </p:cNvPr>
          <p:cNvSpPr/>
          <p:nvPr/>
        </p:nvSpPr>
        <p:spPr>
          <a:xfrm>
            <a:off x="0" y="0"/>
            <a:ext cx="12417287" cy="7050157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83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DAC32A-93B3-4BF5-A07F-ABB47F460FA0}"/>
              </a:ext>
            </a:extLst>
          </p:cNvPr>
          <p:cNvSpPr/>
          <p:nvPr/>
        </p:nvSpPr>
        <p:spPr>
          <a:xfrm>
            <a:off x="4250190" y="545318"/>
            <a:ext cx="3691620" cy="576736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tint val="66000"/>
                  <a:satMod val="160000"/>
                </a:schemeClr>
              </a:gs>
              <a:gs pos="50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6C3BE8-9B72-4CB6-9194-36B5777F90EA}"/>
              </a:ext>
            </a:extLst>
          </p:cNvPr>
          <p:cNvSpPr/>
          <p:nvPr/>
        </p:nvSpPr>
        <p:spPr>
          <a:xfrm>
            <a:off x="4636876" y="776735"/>
            <a:ext cx="2918248" cy="76546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83000">
                <a:schemeClr val="tx1">
                  <a:lumMod val="85000"/>
                  <a:lumOff val="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Tw Cen MT Condensed Extra Bold" panose="020B0803020202020204" pitchFamily="34" charset="0"/>
              </a:rPr>
              <a:t>QUESTION TIME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7A3DF7C-AA27-4F64-9002-E6E4FD221DF5}"/>
              </a:ext>
            </a:extLst>
          </p:cNvPr>
          <p:cNvSpPr/>
          <p:nvPr/>
        </p:nvSpPr>
        <p:spPr>
          <a:xfrm>
            <a:off x="4636876" y="1745450"/>
            <a:ext cx="2918248" cy="17888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83000">
                <a:schemeClr val="tx1">
                  <a:lumMod val="85000"/>
                  <a:lumOff val="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 Cen MT Condensed Extra Bold" panose="020B0803020202020204" pitchFamily="34" charset="0"/>
              </a:rPr>
              <a:t>WAS THE GAME GOOD?</a:t>
            </a:r>
          </a:p>
        </p:txBody>
      </p:sp>
      <p:sp>
        <p:nvSpPr>
          <p:cNvPr id="10" name="Rectangle 9">
            <a:hlinkClick r:id="rId2" action="ppaction://hlinksldjump"/>
            <a:extLst>
              <a:ext uri="{FF2B5EF4-FFF2-40B4-BE49-F238E27FC236}">
                <a16:creationId xmlns:a16="http://schemas.microsoft.com/office/drawing/2014/main" id="{FD385015-339C-438E-8DF1-99BC15376282}"/>
              </a:ext>
            </a:extLst>
          </p:cNvPr>
          <p:cNvSpPr/>
          <p:nvPr/>
        </p:nvSpPr>
        <p:spPr>
          <a:xfrm>
            <a:off x="4636876" y="2339266"/>
            <a:ext cx="1459124" cy="1441163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83000">
                <a:schemeClr val="tx1">
                  <a:lumMod val="85000"/>
                  <a:lumOff val="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latin typeface="Tw Cen MT Condensed Extra Bold" panose="020B0803020202020204" pitchFamily="34" charset="0"/>
              </a:rPr>
              <a:t>YES</a:t>
            </a:r>
          </a:p>
        </p:txBody>
      </p:sp>
      <p:sp>
        <p:nvSpPr>
          <p:cNvPr id="11" name="Rectangle 10">
            <a:hlinkClick r:id="rId3" action="ppaction://hlinksldjump"/>
            <a:extLst>
              <a:ext uri="{FF2B5EF4-FFF2-40B4-BE49-F238E27FC236}">
                <a16:creationId xmlns:a16="http://schemas.microsoft.com/office/drawing/2014/main" id="{716AC255-EA11-4A29-AD06-4BD3CFC5A5E7}"/>
              </a:ext>
            </a:extLst>
          </p:cNvPr>
          <p:cNvSpPr/>
          <p:nvPr/>
        </p:nvSpPr>
        <p:spPr>
          <a:xfrm>
            <a:off x="6096000" y="2339266"/>
            <a:ext cx="1459124" cy="1441163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83000">
                <a:schemeClr val="tx1">
                  <a:lumMod val="85000"/>
                  <a:lumOff val="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latin typeface="Tw Cen MT Condensed Extra Bold" panose="020B0803020202020204" pitchFamily="34" charset="0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41124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40E876E-0535-4513-85E9-E2A2B2C1297B}"/>
              </a:ext>
            </a:extLst>
          </p:cNvPr>
          <p:cNvSpPr/>
          <p:nvPr/>
        </p:nvSpPr>
        <p:spPr>
          <a:xfrm>
            <a:off x="-583096" y="-387626"/>
            <a:ext cx="13570226" cy="763325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57D70DB-B4CF-49F8-B0A6-1B3E0F8CA3B9}"/>
              </a:ext>
            </a:extLst>
          </p:cNvPr>
          <p:cNvSpPr/>
          <p:nvPr/>
        </p:nvSpPr>
        <p:spPr>
          <a:xfrm>
            <a:off x="10813774" y="2398644"/>
            <a:ext cx="1272209" cy="29022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hlinkHover r:id="rId2" action="ppaction://hlinksldjump"/>
            <a:extLst>
              <a:ext uri="{FF2B5EF4-FFF2-40B4-BE49-F238E27FC236}">
                <a16:creationId xmlns:a16="http://schemas.microsoft.com/office/drawing/2014/main" id="{EAF45C29-C88E-471D-870F-A92D61A073FF}"/>
              </a:ext>
            </a:extLst>
          </p:cNvPr>
          <p:cNvSpPr/>
          <p:nvPr/>
        </p:nvSpPr>
        <p:spPr>
          <a:xfrm>
            <a:off x="11034920" y="3247611"/>
            <a:ext cx="882925" cy="88292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5B5085F-9298-457E-9590-6FAA261CF9E4}"/>
              </a:ext>
            </a:extLst>
          </p:cNvPr>
          <p:cNvSpPr/>
          <p:nvPr/>
        </p:nvSpPr>
        <p:spPr>
          <a:xfrm>
            <a:off x="12781931" y="7041215"/>
            <a:ext cx="410398" cy="40882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76200">
            <a:solidFill>
              <a:srgbClr val="213B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9438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hlinkHover r:id="rId2" action="ppaction://hlinksldjump"/>
            <a:extLst>
              <a:ext uri="{FF2B5EF4-FFF2-40B4-BE49-F238E27FC236}">
                <a16:creationId xmlns:a16="http://schemas.microsoft.com/office/drawing/2014/main" id="{D40E876E-0535-4513-85E9-E2A2B2C1297B}"/>
              </a:ext>
            </a:extLst>
          </p:cNvPr>
          <p:cNvSpPr/>
          <p:nvPr/>
        </p:nvSpPr>
        <p:spPr>
          <a:xfrm>
            <a:off x="-583096" y="-387626"/>
            <a:ext cx="13570226" cy="763325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57D70DB-B4CF-49F8-B0A6-1B3E0F8CA3B9}"/>
              </a:ext>
            </a:extLst>
          </p:cNvPr>
          <p:cNvSpPr/>
          <p:nvPr/>
        </p:nvSpPr>
        <p:spPr>
          <a:xfrm>
            <a:off x="10813774" y="2398644"/>
            <a:ext cx="1272209" cy="29022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3" action="ppaction://hlinksldjump"/>
            <a:hlinkHover r:id="" action="ppaction://noaction" highlightClick="1"/>
            <a:extLst>
              <a:ext uri="{FF2B5EF4-FFF2-40B4-BE49-F238E27FC236}">
                <a16:creationId xmlns:a16="http://schemas.microsoft.com/office/drawing/2014/main" id="{F5B5085F-9298-457E-9590-6FAA261CF9E4}"/>
              </a:ext>
            </a:extLst>
          </p:cNvPr>
          <p:cNvSpPr/>
          <p:nvPr/>
        </p:nvSpPr>
        <p:spPr>
          <a:xfrm>
            <a:off x="11039480" y="4750942"/>
            <a:ext cx="410398" cy="40882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76200">
            <a:solidFill>
              <a:srgbClr val="213B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FD61FF9-6A97-4A4A-B8D4-918FB9C84231}"/>
              </a:ext>
            </a:extLst>
          </p:cNvPr>
          <p:cNvSpPr txBox="1">
            <a:spLocks/>
          </p:cNvSpPr>
          <p:nvPr/>
        </p:nvSpPr>
        <p:spPr>
          <a:xfrm>
            <a:off x="298174" y="51894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atin typeface="Comic Sans MS" panose="030F0702030302020204" pitchFamily="66" charset="0"/>
              </a:rPr>
              <a:t>Click the button.</a:t>
            </a:r>
          </a:p>
        </p:txBody>
      </p:sp>
    </p:spTree>
    <p:extLst>
      <p:ext uri="{BB962C8B-B14F-4D97-AF65-F5344CB8AC3E}">
        <p14:creationId xmlns:p14="http://schemas.microsoft.com/office/powerpoint/2010/main" val="170877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6088DF-DEB7-4ABD-A1A3-D02AE902BC23}"/>
              </a:ext>
            </a:extLst>
          </p:cNvPr>
          <p:cNvSpPr/>
          <p:nvPr/>
        </p:nvSpPr>
        <p:spPr>
          <a:xfrm>
            <a:off x="-92279" y="-75501"/>
            <a:ext cx="12398929" cy="7038363"/>
          </a:xfrm>
          <a:prstGeom prst="rect">
            <a:avLst/>
          </a:prstGeom>
          <a:solidFill>
            <a:srgbClr val="6E8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hlinkClick r:id="rId2" action="ppaction://hlinksldjump"/>
            <a:extLst>
              <a:ext uri="{FF2B5EF4-FFF2-40B4-BE49-F238E27FC236}">
                <a16:creationId xmlns:a16="http://schemas.microsoft.com/office/drawing/2014/main" id="{BD027DA5-0AF3-488A-A705-1E334F972EBE}"/>
              </a:ext>
            </a:extLst>
          </p:cNvPr>
          <p:cNvSpPr/>
          <p:nvPr/>
        </p:nvSpPr>
        <p:spPr>
          <a:xfrm>
            <a:off x="185174" y="5794048"/>
            <a:ext cx="1895296" cy="875200"/>
          </a:xfrm>
          <a:prstGeom prst="roundRect">
            <a:avLst>
              <a:gd name="adj" fmla="val 5000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back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EDE448-52BD-4CA8-A9EB-27C4120F4C66}"/>
              </a:ext>
            </a:extLst>
          </p:cNvPr>
          <p:cNvSpPr/>
          <p:nvPr/>
        </p:nvSpPr>
        <p:spPr>
          <a:xfrm>
            <a:off x="574954" y="140567"/>
            <a:ext cx="11064462" cy="5437413"/>
          </a:xfrm>
          <a:prstGeom prst="roundRect">
            <a:avLst>
              <a:gd name="adj" fmla="val 20686"/>
            </a:avLst>
          </a:prstGeom>
          <a:solidFill>
            <a:srgbClr val="3F3F3F">
              <a:alpha val="63000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Put your mouse on the green dot and get it to the green dot again.</a:t>
            </a:r>
          </a:p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(don’t touch the lava)</a:t>
            </a:r>
          </a:p>
        </p:txBody>
      </p:sp>
    </p:spTree>
    <p:extLst>
      <p:ext uri="{BB962C8B-B14F-4D97-AF65-F5344CB8AC3E}">
        <p14:creationId xmlns:p14="http://schemas.microsoft.com/office/powerpoint/2010/main" val="8384791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48</Words>
  <Application>Microsoft Office PowerPoint</Application>
  <PresentationFormat>Widescreen</PresentationFormat>
  <Paragraphs>15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Tw Cen MT Condensed Extra Bold</vt:lpstr>
      <vt:lpstr>Office Theme</vt:lpstr>
      <vt:lpstr>Fun mouse game!</vt:lpstr>
      <vt:lpstr>PowerPoint Presentation</vt:lpstr>
      <vt:lpstr>PowerPoint Presentation</vt:lpstr>
      <vt:lpstr>Lose</vt:lpstr>
      <vt:lpstr>Win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Year 4</dc:creator>
  <cp:lastModifiedBy>Mrs WHELAN</cp:lastModifiedBy>
  <cp:revision>20</cp:revision>
  <dcterms:created xsi:type="dcterms:W3CDTF">2024-01-26T10:21:43Z</dcterms:created>
  <dcterms:modified xsi:type="dcterms:W3CDTF">2024-02-06T16:53:26Z</dcterms:modified>
</cp:coreProperties>
</file>